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6" r:id="rId6"/>
    <p:sldId id="260" r:id="rId7"/>
    <p:sldId id="261" r:id="rId8"/>
    <p:sldId id="262" r:id="rId9"/>
    <p:sldId id="267" r:id="rId10"/>
    <p:sldId id="274" r:id="rId11"/>
    <p:sldId id="275" r:id="rId12"/>
    <p:sldId id="276" r:id="rId13"/>
    <p:sldId id="271" r:id="rId14"/>
    <p:sldId id="277" r:id="rId15"/>
    <p:sldId id="273" r:id="rId16"/>
    <p:sldId id="272" r:id="rId17"/>
    <p:sldId id="269" r:id="rId18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84E427A-3D55-4303-BF80-6455036E1DE7}" styleName="테마 스타일 1 - 강조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17" d="100"/>
          <a:sy n="117" d="100"/>
        </p:scale>
        <p:origin x="-1464" y="-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56592-7EC9-4D70-B8E7-19967BCDB27A}" type="datetimeFigureOut">
              <a:rPr lang="ko-KR" altLang="en-US" smtClean="0"/>
              <a:t>2019-06-14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22B42-94E4-4045-B8D1-83F47F8FBF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04906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56592-7EC9-4D70-B8E7-19967BCDB27A}" type="datetimeFigureOut">
              <a:rPr lang="ko-KR" altLang="en-US" smtClean="0"/>
              <a:t>2019-06-14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22B42-94E4-4045-B8D1-83F47F8FBF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27252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56592-7EC9-4D70-B8E7-19967BCDB27A}" type="datetimeFigureOut">
              <a:rPr lang="ko-KR" altLang="en-US" smtClean="0"/>
              <a:t>2019-06-14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22B42-94E4-4045-B8D1-83F47F8FBF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84673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56592-7EC9-4D70-B8E7-19967BCDB27A}" type="datetimeFigureOut">
              <a:rPr lang="ko-KR" altLang="en-US" smtClean="0"/>
              <a:t>2019-06-14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22B42-94E4-4045-B8D1-83F47F8FBF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18184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56592-7EC9-4D70-B8E7-19967BCDB27A}" type="datetimeFigureOut">
              <a:rPr lang="ko-KR" altLang="en-US" smtClean="0"/>
              <a:t>2019-06-14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22B42-94E4-4045-B8D1-83F47F8FBF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98905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56592-7EC9-4D70-B8E7-19967BCDB27A}" type="datetimeFigureOut">
              <a:rPr lang="ko-KR" altLang="en-US" smtClean="0"/>
              <a:t>2019-06-14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22B42-94E4-4045-B8D1-83F47F8FBF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6020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56592-7EC9-4D70-B8E7-19967BCDB27A}" type="datetimeFigureOut">
              <a:rPr lang="ko-KR" altLang="en-US" smtClean="0"/>
              <a:t>2019-06-14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22B42-94E4-4045-B8D1-83F47F8FBF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03143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56592-7EC9-4D70-B8E7-19967BCDB27A}" type="datetimeFigureOut">
              <a:rPr lang="ko-KR" altLang="en-US" smtClean="0"/>
              <a:t>2019-06-14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22B42-94E4-4045-B8D1-83F47F8FBF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75018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56592-7EC9-4D70-B8E7-19967BCDB27A}" type="datetimeFigureOut">
              <a:rPr lang="ko-KR" altLang="en-US" smtClean="0"/>
              <a:t>2019-06-14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22B42-94E4-4045-B8D1-83F47F8FBF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6490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56592-7EC9-4D70-B8E7-19967BCDB27A}" type="datetimeFigureOut">
              <a:rPr lang="ko-KR" altLang="en-US" smtClean="0"/>
              <a:t>2019-06-14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22B42-94E4-4045-B8D1-83F47F8FBF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59224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F56592-7EC9-4D70-B8E7-19967BCDB27A}" type="datetimeFigureOut">
              <a:rPr lang="ko-KR" altLang="en-US" smtClean="0"/>
              <a:t>2019-06-14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B22B42-94E4-4045-B8D1-83F47F8FBF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90641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F56592-7EC9-4D70-B8E7-19967BCDB27A}" type="datetimeFigureOut">
              <a:rPr lang="ko-KR" altLang="en-US" smtClean="0"/>
              <a:t>2019-06-14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B22B42-94E4-4045-B8D1-83F47F8FBF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2640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-326779" y="1773985"/>
            <a:ext cx="95172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Term project  </a:t>
            </a:r>
            <a:r>
              <a:rPr lang="ko-KR" altLang="en-US" sz="48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최종발표</a:t>
            </a:r>
            <a:endParaRPr lang="ko-KR" altLang="en-US" sz="48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868144" y="6146140"/>
            <a:ext cx="34563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201804005 </a:t>
            </a:r>
            <a:r>
              <a:rPr lang="ko-KR" alt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김민서</a:t>
            </a:r>
          </a:p>
        </p:txBody>
      </p:sp>
    </p:spTree>
    <p:extLst>
      <p:ext uri="{BB962C8B-B14F-4D97-AF65-F5344CB8AC3E}">
        <p14:creationId xmlns:p14="http://schemas.microsoft.com/office/powerpoint/2010/main" val="1941296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-36512" y="334397"/>
            <a:ext cx="41764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endParaRPr lang="en-US" altLang="ko-KR" sz="3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ko-KR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</a:t>
            </a:r>
            <a:r>
              <a: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레이아웃의 설계 </a:t>
            </a:r>
            <a:endParaRPr lang="en-US" altLang="ko-KR" sz="3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3" name="Picture 2" descr="http://postfiles5.naver.net/20100812_164/brighton4_1281594503536t0bPk_jpg/%ED%94%84%EB%A6%AC%EB%AF%B8%EC%96%B4%EB%A6%AC%EA%B7%B8_brighton4.jpg?type=w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051" b="83390" l="21631" r="84043">
                        <a14:foregroundMark x1="26596" y1="64068" x2="26596" y2="67797"/>
                        <a14:foregroundMark x1="29787" y1="75932" x2="29433" y2="81017"/>
                        <a14:foregroundMark x1="34752" y1="63729" x2="34752" y2="67797"/>
                        <a14:foregroundMark x1="36525" y1="76610" x2="36879" y2="80339"/>
                        <a14:foregroundMark x1="45390" y1="80678" x2="48936" y2="80339"/>
                        <a14:foregroundMark x1="53546" y1="76949" x2="53191" y2="79661"/>
                        <a14:foregroundMark x1="64184" y1="78305" x2="64184" y2="78305"/>
                        <a14:foregroundMark x1="74823" y1="78305" x2="74823" y2="78305"/>
                        <a14:foregroundMark x1="78014" y1="66102" x2="78014" y2="66102"/>
                        <a14:foregroundMark x1="68440" y1="66102" x2="68440" y2="66102"/>
                        <a14:foregroundMark x1="63121" y1="65763" x2="63121" y2="65763"/>
                        <a14:foregroundMark x1="37234" y1="6102" x2="37234" y2="6102"/>
                        <a14:foregroundMark x1="50355" y1="32203" x2="54255" y2="33898"/>
                        <a14:foregroundMark x1="37943" y1="16610" x2="37943" y2="16610"/>
                        <a14:foregroundMark x1="37589" y1="22034" x2="37589" y2="22034"/>
                        <a14:foregroundMark x1="40780" y1="32881" x2="40780" y2="32881"/>
                        <a14:foregroundMark x1="46809" y1="50169" x2="46809" y2="50169"/>
                        <a14:foregroundMark x1="41844" y1="54576" x2="41844" y2="54576"/>
                        <a14:foregroundMark x1="51773" y1="52542" x2="51773" y2="52542"/>
                        <a14:foregroundMark x1="41844" y1="47458" x2="41844" y2="47458"/>
                        <a14:foregroundMark x1="49291" y1="46780" x2="49291" y2="46780"/>
                        <a14:foregroundMark x1="53191" y1="63729" x2="53191" y2="63729"/>
                        <a14:foregroundMark x1="43262" y1="63390" x2="43262" y2="63390"/>
                        <a14:foregroundMark x1="34043" y1="15593" x2="35106" y2="15593"/>
                        <a14:backgroundMark x1="46809" y1="77288" x2="46809" y2="77288"/>
                        <a14:backgroundMark x1="53901" y1="53559" x2="53901" y2="53559"/>
                        <a14:backgroundMark x1="42908" y1="51525" x2="42908" y2="51525"/>
                        <a14:backgroundMark x1="51773" y1="46780" x2="51773" y2="46780"/>
                        <a14:backgroundMark x1="45035" y1="54237" x2="50000" y2="53898"/>
                        <a14:backgroundMark x1="38652" y1="49831" x2="38652" y2="49831"/>
                        <a14:backgroundMark x1="38652" y1="10847" x2="38652" y2="10847"/>
                        <a14:backgroundMark x1="35461" y1="14237" x2="36879" y2="15254"/>
                        <a14:backgroundMark x1="38298" y1="15593" x2="38298" y2="16949"/>
                        <a14:backgroundMark x1="37589" y1="16610" x2="37589" y2="16610"/>
                        <a14:backgroundMark x1="37943" y1="22373" x2="37943" y2="22373"/>
                        <a14:backgroundMark x1="35461" y1="20000" x2="35461" y2="20000"/>
                        <a14:backgroundMark x1="36170" y1="22712" x2="36170" y2="22712"/>
                        <a14:backgroundMark x1="37589" y1="21695" x2="37589" y2="21695"/>
                        <a14:backgroundMark x1="33688" y1="16271" x2="33688" y2="16271"/>
                        <a14:backgroundMark x1="40780" y1="8814" x2="40780" y2="8814"/>
                        <a14:backgroundMark x1="37589" y1="8814" x2="37589" y2="8814"/>
                        <a14:backgroundMark x1="34397" y1="9153" x2="34397" y2="9153"/>
                        <a14:backgroundMark x1="50355" y1="32881" x2="50355" y2="32881"/>
                        <a14:backgroundMark x1="49645" y1="30508" x2="49645" y2="30508"/>
                        <a14:backgroundMark x1="53546" y1="32203" x2="53546" y2="32203"/>
                        <a14:backgroundMark x1="52482" y1="33220" x2="52482" y2="33220"/>
                        <a14:backgroundMark x1="52128" y1="32881" x2="52128" y2="32881"/>
                        <a14:backgroundMark x1="50709" y1="31864" x2="54965" y2="34576"/>
                        <a14:backgroundMark x1="50000" y1="31864" x2="54610" y2="34576"/>
                        <a14:backgroundMark x1="54255" y1="33559" x2="55319" y2="34576"/>
                        <a14:backgroundMark x1="41844" y1="30847" x2="41844" y2="30847"/>
                        <a14:backgroundMark x1="38298" y1="31525" x2="38298" y2="31525"/>
                        <a14:backgroundMark x1="40426" y1="34237" x2="40426" y2="34237"/>
                        <a14:backgroundMark x1="41489" y1="33220" x2="41489" y2="33220"/>
                        <a14:backgroundMark x1="41489" y1="32542" x2="41489" y2="32542"/>
                        <a14:backgroundMark x1="40426" y1="33220" x2="40426" y2="33220"/>
                        <a14:backgroundMark x1="40426" y1="33898" x2="41135" y2="31525"/>
                        <a14:backgroundMark x1="34397" y1="30169" x2="34397" y2="30169"/>
                        <a14:backgroundMark x1="78369" y1="63051" x2="78369" y2="6305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8349449" y="5785462"/>
            <a:ext cx="806356" cy="845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860CBB0E-BD90-41FA-89E4-17FF2CB3A060}"/>
              </a:ext>
            </a:extLst>
          </p:cNvPr>
          <p:cNvSpPr/>
          <p:nvPr/>
        </p:nvSpPr>
        <p:spPr>
          <a:xfrm>
            <a:off x="611560" y="1484784"/>
            <a:ext cx="7056784" cy="488428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799F792E-711C-4E5D-9BF1-E1B751593262}"/>
              </a:ext>
            </a:extLst>
          </p:cNvPr>
          <p:cNvSpPr/>
          <p:nvPr/>
        </p:nvSpPr>
        <p:spPr>
          <a:xfrm>
            <a:off x="1187624" y="1700808"/>
            <a:ext cx="2376264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EPL SOCCER 2019</a:t>
            </a:r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xmlns="" id="{D80F6E8E-4669-45AF-A227-1A199F61A49E}"/>
              </a:ext>
            </a:extLst>
          </p:cNvPr>
          <p:cNvSpPr/>
          <p:nvPr/>
        </p:nvSpPr>
        <p:spPr>
          <a:xfrm>
            <a:off x="1187624" y="2190470"/>
            <a:ext cx="4536504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000" dirty="0"/>
              <a:t>구단소개 </a:t>
            </a:r>
            <a:r>
              <a:rPr lang="en-US" altLang="ko-KR" sz="1000" dirty="0"/>
              <a:t>/</a:t>
            </a:r>
            <a:r>
              <a:rPr lang="ko-KR" altLang="en-US" sz="1000" dirty="0"/>
              <a:t>최근뉴스</a:t>
            </a:r>
            <a:r>
              <a:rPr lang="en-US" altLang="ko-KR" sz="1000" dirty="0"/>
              <a:t>/</a:t>
            </a:r>
            <a:r>
              <a:rPr lang="ko-KR" altLang="en-US" sz="1000" dirty="0"/>
              <a:t>구단순위</a:t>
            </a:r>
            <a:r>
              <a:rPr lang="en-US" altLang="ko-KR" sz="1000" dirty="0"/>
              <a:t>/</a:t>
            </a:r>
            <a:r>
              <a:rPr lang="ko-KR" altLang="en-US" sz="1000" dirty="0"/>
              <a:t>일정 및 결과</a:t>
            </a:r>
            <a:r>
              <a:rPr lang="en-US" altLang="ko-KR" sz="1000" dirty="0"/>
              <a:t>/</a:t>
            </a:r>
            <a:r>
              <a:rPr lang="ko-KR" altLang="en-US" sz="1000" dirty="0"/>
              <a:t> 축구용품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0C2077A1-026B-4EA9-AB15-65153033F892}"/>
              </a:ext>
            </a:extLst>
          </p:cNvPr>
          <p:cNvSpPr/>
          <p:nvPr/>
        </p:nvSpPr>
        <p:spPr>
          <a:xfrm>
            <a:off x="1187624" y="2680132"/>
            <a:ext cx="3687446" cy="244249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축구선수 </a:t>
            </a:r>
            <a:r>
              <a:rPr lang="en-US" altLang="ko-KR" dirty="0"/>
              <a:t>GIF)</a:t>
            </a:r>
          </a:p>
          <a:p>
            <a:pPr algn="ctr"/>
            <a:r>
              <a:rPr lang="en-US" altLang="ko-KR" dirty="0"/>
              <a:t>iframe </a:t>
            </a:r>
            <a:r>
              <a:rPr lang="ko-KR" altLang="en-US" dirty="0"/>
              <a:t>사용 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445B038E-1081-4B7E-B178-99D5085C8FEF}"/>
              </a:ext>
            </a:extLst>
          </p:cNvPr>
          <p:cNvSpPr/>
          <p:nvPr/>
        </p:nvSpPr>
        <p:spPr>
          <a:xfrm>
            <a:off x="4970089" y="2653091"/>
            <a:ext cx="754039" cy="14141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 err="1"/>
              <a:t>epl</a:t>
            </a:r>
            <a:endParaRPr lang="ko-KR" altLang="en-US" sz="900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xmlns="" id="{C54908BF-4257-4AEF-8F05-A48DA61741E9}"/>
              </a:ext>
            </a:extLst>
          </p:cNvPr>
          <p:cNvSpPr/>
          <p:nvPr/>
        </p:nvSpPr>
        <p:spPr>
          <a:xfrm>
            <a:off x="1131032" y="5207802"/>
            <a:ext cx="1841376" cy="24037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800" dirty="0" err="1"/>
              <a:t>Epl</a:t>
            </a:r>
            <a:r>
              <a:rPr lang="en-US" altLang="ko-KR" sz="800" dirty="0"/>
              <a:t> soccer 2019 </a:t>
            </a:r>
            <a:r>
              <a:rPr lang="ko-KR" altLang="en-US" sz="800" dirty="0"/>
              <a:t>김민서 </a:t>
            </a:r>
            <a:r>
              <a:rPr lang="en-US" altLang="ko-KR" sz="800" dirty="0"/>
              <a:t>web page</a:t>
            </a:r>
            <a:endParaRPr lang="ko-KR" altLang="en-US" sz="800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814797C8-EA20-47FC-87C1-C6CB425DB140}"/>
              </a:ext>
            </a:extLst>
          </p:cNvPr>
          <p:cNvSpPr/>
          <p:nvPr/>
        </p:nvSpPr>
        <p:spPr>
          <a:xfrm>
            <a:off x="1131032" y="5533356"/>
            <a:ext cx="1841376" cy="24037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alstj0506@naver.com</a:t>
            </a:r>
            <a:endParaRPr lang="ko-KR" altLang="en-US" sz="8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xmlns="" id="{505AD849-15FD-40E5-8A1B-E3BE122D3787}"/>
              </a:ext>
            </a:extLst>
          </p:cNvPr>
          <p:cNvSpPr/>
          <p:nvPr/>
        </p:nvSpPr>
        <p:spPr>
          <a:xfrm>
            <a:off x="4958048" y="2874018"/>
            <a:ext cx="766080" cy="14141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900" dirty="0" err="1"/>
              <a:t>라리가</a:t>
            </a:r>
            <a:endParaRPr lang="ko-KR" altLang="en-US" sz="900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xmlns="" id="{27375962-8F2B-4940-95C5-5537ED6FA77C}"/>
              </a:ext>
            </a:extLst>
          </p:cNvPr>
          <p:cNvSpPr/>
          <p:nvPr/>
        </p:nvSpPr>
        <p:spPr>
          <a:xfrm>
            <a:off x="4958048" y="3123370"/>
            <a:ext cx="766080" cy="13461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800" dirty="0"/>
              <a:t>분데스리가</a:t>
            </a:r>
            <a:r>
              <a:rPr lang="en-US" altLang="ko-KR" sz="800" dirty="0"/>
              <a:t>l</a:t>
            </a:r>
            <a:endParaRPr lang="ko-KR" altLang="en-US" sz="800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xmlns="" id="{A32E250E-A258-4F1F-B57C-CB58DFFF8366}"/>
              </a:ext>
            </a:extLst>
          </p:cNvPr>
          <p:cNvSpPr/>
          <p:nvPr/>
        </p:nvSpPr>
        <p:spPr>
          <a:xfrm>
            <a:off x="4958048" y="3547146"/>
            <a:ext cx="772959" cy="15804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900" dirty="0" err="1"/>
              <a:t>리그앙</a:t>
            </a:r>
            <a:endParaRPr lang="ko-KR" altLang="en-US" sz="9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xmlns="" id="{C59EB921-B5A8-4EE6-9BB4-55E1243CAD5C}"/>
              </a:ext>
            </a:extLst>
          </p:cNvPr>
          <p:cNvSpPr/>
          <p:nvPr/>
        </p:nvSpPr>
        <p:spPr>
          <a:xfrm>
            <a:off x="4970088" y="3358293"/>
            <a:ext cx="766079" cy="14141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900" dirty="0"/>
              <a:t>세리에</a:t>
            </a:r>
            <a:r>
              <a:rPr lang="en-US" altLang="ko-KR" sz="900" dirty="0"/>
              <a:t>al</a:t>
            </a:r>
            <a:endParaRPr lang="ko-KR" altLang="en-US" sz="9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xmlns="" id="{5C502470-755A-4E18-AFCF-D1FE7844095A}"/>
              </a:ext>
            </a:extLst>
          </p:cNvPr>
          <p:cNvSpPr/>
          <p:nvPr/>
        </p:nvSpPr>
        <p:spPr>
          <a:xfrm>
            <a:off x="6121086" y="1700808"/>
            <a:ext cx="1296144" cy="266546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Head</a:t>
            </a:r>
            <a:endParaRPr lang="ko-KR" altLang="en-US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xmlns="" id="{8615CA3E-B0C1-4C2E-823D-1EAA32039656}"/>
              </a:ext>
            </a:extLst>
          </p:cNvPr>
          <p:cNvSpPr/>
          <p:nvPr/>
        </p:nvSpPr>
        <p:spPr>
          <a:xfrm>
            <a:off x="6362370" y="2938668"/>
            <a:ext cx="1060633" cy="2299019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body</a:t>
            </a:r>
            <a:endParaRPr lang="ko-KR" altLang="en-US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xmlns="" id="{0AE301EE-71E0-41AE-B45E-EBE8A242CA31}"/>
              </a:ext>
            </a:extLst>
          </p:cNvPr>
          <p:cNvSpPr/>
          <p:nvPr/>
        </p:nvSpPr>
        <p:spPr>
          <a:xfrm>
            <a:off x="6106981" y="5480563"/>
            <a:ext cx="1296144" cy="266546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footer</a:t>
            </a:r>
            <a:endParaRPr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7198D977-C3BC-46EB-AA74-312AF46A29A9}"/>
              </a:ext>
            </a:extLst>
          </p:cNvPr>
          <p:cNvSpPr txBox="1"/>
          <p:nvPr/>
        </p:nvSpPr>
        <p:spPr>
          <a:xfrm>
            <a:off x="3563888" y="1773243"/>
            <a:ext cx="252028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 smtClean="0">
                <a:solidFill>
                  <a:srgbClr val="FF0000"/>
                </a:solidFill>
              </a:rPr>
              <a:t>그림자효과</a:t>
            </a:r>
            <a:r>
              <a:rPr lang="en-US" altLang="ko-KR" sz="1000" b="1" dirty="0">
                <a:solidFill>
                  <a:srgbClr val="FF0000"/>
                </a:solidFill>
              </a:rPr>
              <a:t>, </a:t>
            </a:r>
            <a:r>
              <a:rPr lang="ko-KR" altLang="en-US" sz="1000" b="1" dirty="0" smtClean="0">
                <a:solidFill>
                  <a:srgbClr val="FF0000"/>
                </a:solidFill>
              </a:rPr>
              <a:t>강조</a:t>
            </a:r>
            <a:r>
              <a:rPr lang="en-US" altLang="ko-KR" sz="1000" b="1" dirty="0" smtClean="0">
                <a:solidFill>
                  <a:srgbClr val="FF0000"/>
                </a:solidFill>
              </a:rPr>
              <a:t>, </a:t>
            </a:r>
            <a:r>
              <a:rPr lang="ko-KR" altLang="en-US" sz="1000" b="1" dirty="0" smtClean="0">
                <a:solidFill>
                  <a:srgbClr val="FF0000"/>
                </a:solidFill>
              </a:rPr>
              <a:t>누르면 </a:t>
            </a:r>
            <a:r>
              <a:rPr lang="ko-KR" altLang="en-US" sz="1000" b="1" dirty="0" err="1" smtClean="0">
                <a:solidFill>
                  <a:srgbClr val="FF0000"/>
                </a:solidFill>
              </a:rPr>
              <a:t>메인으로</a:t>
            </a:r>
            <a:r>
              <a:rPr lang="ko-KR" altLang="en-US" sz="1000" b="1" dirty="0" smtClean="0">
                <a:solidFill>
                  <a:srgbClr val="FF0000"/>
                </a:solidFill>
              </a:rPr>
              <a:t> 이동 </a:t>
            </a:r>
            <a:endParaRPr lang="en-US" altLang="ko-KR" sz="1000" b="1" dirty="0">
              <a:solidFill>
                <a:srgbClr val="FF0000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09B145B7-02FE-4B20-8ED7-443F4FEECAAD}"/>
              </a:ext>
            </a:extLst>
          </p:cNvPr>
          <p:cNvSpPr txBox="1"/>
          <p:nvPr/>
        </p:nvSpPr>
        <p:spPr>
          <a:xfrm>
            <a:off x="5514790" y="1836728"/>
            <a:ext cx="2520281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ko-KR" altLang="en-US" sz="1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ko-KR" altLang="en-US" sz="1000" b="1" dirty="0">
                <a:solidFill>
                  <a:srgbClr val="FF0000"/>
                </a:solidFill>
              </a:rPr>
              <a:t>눈에 잘 띄게 상단 메뉴 설정</a:t>
            </a:r>
            <a:endParaRPr lang="en-US" altLang="ko-KR" sz="1000" b="1" dirty="0">
              <a:solidFill>
                <a:srgbClr val="FF0000"/>
              </a:solidFill>
            </a:endParaRPr>
          </a:p>
          <a:p>
            <a:r>
              <a:rPr lang="en-US" altLang="ko-KR" sz="1000" b="1" dirty="0">
                <a:solidFill>
                  <a:srgbClr val="FF0000"/>
                </a:solidFill>
              </a:rPr>
              <a:t>      </a:t>
            </a:r>
            <a:r>
              <a:rPr lang="ko-KR" altLang="en-US" sz="1000" b="1" dirty="0">
                <a:solidFill>
                  <a:srgbClr val="FF0000"/>
                </a:solidFill>
              </a:rPr>
              <a:t>마우스를 위에 두면 색 </a:t>
            </a:r>
            <a:r>
              <a:rPr lang="ko-KR" altLang="en-US" sz="1000" b="1" dirty="0" smtClean="0">
                <a:solidFill>
                  <a:srgbClr val="FF0000"/>
                </a:solidFill>
              </a:rPr>
              <a:t>변하게</a:t>
            </a:r>
            <a:endParaRPr lang="en-US" altLang="ko-KR" sz="1000" b="1" dirty="0" smtClean="0">
              <a:solidFill>
                <a:srgbClr val="FF0000"/>
              </a:solidFill>
            </a:endParaRPr>
          </a:p>
          <a:p>
            <a:r>
              <a:rPr lang="en-US" altLang="ko-KR" sz="1000" b="1" dirty="0">
                <a:solidFill>
                  <a:srgbClr val="FF0000"/>
                </a:solidFill>
              </a:rPr>
              <a:t> </a:t>
            </a:r>
            <a:r>
              <a:rPr lang="en-US" altLang="ko-KR" sz="1000" b="1" dirty="0" smtClean="0">
                <a:solidFill>
                  <a:srgbClr val="FF0000"/>
                </a:solidFill>
              </a:rPr>
              <a:t>     </a:t>
            </a:r>
            <a:r>
              <a:rPr lang="ko-KR" altLang="en-US" sz="1000" b="1" dirty="0" smtClean="0">
                <a:solidFill>
                  <a:srgbClr val="FF0000"/>
                </a:solidFill>
              </a:rPr>
              <a:t>그림자효과</a:t>
            </a:r>
            <a:r>
              <a:rPr lang="en-US" altLang="ko-KR" sz="1000" b="1" dirty="0" smtClean="0">
                <a:solidFill>
                  <a:srgbClr val="FF0000"/>
                </a:solidFill>
              </a:rPr>
              <a:t>, </a:t>
            </a:r>
            <a:r>
              <a:rPr lang="ko-KR" altLang="en-US" sz="1000" b="1" dirty="0" smtClean="0">
                <a:solidFill>
                  <a:srgbClr val="FF0000"/>
                </a:solidFill>
              </a:rPr>
              <a:t>강조</a:t>
            </a:r>
            <a:r>
              <a:rPr lang="en-US" altLang="ko-KR" sz="1000" b="1" dirty="0" smtClean="0">
                <a:solidFill>
                  <a:srgbClr val="FF0000"/>
                </a:solidFill>
              </a:rPr>
              <a:t>, </a:t>
            </a:r>
          </a:p>
          <a:p>
            <a:r>
              <a:rPr lang="ko-KR" altLang="en-US" sz="1000" b="1" dirty="0" smtClean="0">
                <a:solidFill>
                  <a:srgbClr val="FF0000"/>
                </a:solidFill>
              </a:rPr>
              <a:t>      로고랑 색 유사하게 </a:t>
            </a:r>
            <a:endParaRPr lang="en-US" altLang="ko-KR" sz="1000" b="1" dirty="0">
              <a:solidFill>
                <a:srgbClr val="FF0000"/>
              </a:solidFill>
            </a:endParaRPr>
          </a:p>
          <a:p>
            <a:r>
              <a:rPr lang="ko-KR" altLang="en-US" sz="1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endParaRPr lang="en-US" altLang="ko-KR" sz="1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xmlns="" id="{91D9FBDD-6DD0-41A3-B4EE-40A34D5ED440}"/>
              </a:ext>
            </a:extLst>
          </p:cNvPr>
          <p:cNvSpPr/>
          <p:nvPr/>
        </p:nvSpPr>
        <p:spPr>
          <a:xfrm>
            <a:off x="4958048" y="3752634"/>
            <a:ext cx="772959" cy="15804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900" dirty="0"/>
              <a:t>K</a:t>
            </a:r>
            <a:r>
              <a:rPr lang="ko-KR" altLang="en-US" sz="900" dirty="0"/>
              <a:t>리그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F3E6E1B0-83BC-4D49-B612-4F03E68A679C}"/>
              </a:ext>
            </a:extLst>
          </p:cNvPr>
          <p:cNvSpPr txBox="1"/>
          <p:nvPr/>
        </p:nvSpPr>
        <p:spPr>
          <a:xfrm>
            <a:off x="4860180" y="3971274"/>
            <a:ext cx="177548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rgbClr val="FF0000"/>
                </a:solidFill>
              </a:rPr>
              <a:t>우측에 버튼형식으로 </a:t>
            </a:r>
            <a:endParaRPr lang="en-US" altLang="ko-KR" sz="1000" b="1" dirty="0">
              <a:solidFill>
                <a:srgbClr val="FF0000"/>
              </a:solidFill>
            </a:endParaRPr>
          </a:p>
          <a:p>
            <a:r>
              <a:rPr lang="ko-KR" altLang="en-US" sz="1000" b="1" dirty="0">
                <a:solidFill>
                  <a:srgbClr val="FF0000"/>
                </a:solidFill>
              </a:rPr>
              <a:t>누르면</a:t>
            </a:r>
            <a:r>
              <a:rPr lang="en-US" altLang="ko-KR" sz="1000" b="1" dirty="0">
                <a:solidFill>
                  <a:srgbClr val="FF0000"/>
                </a:solidFill>
              </a:rPr>
              <a:t> </a:t>
            </a:r>
            <a:r>
              <a:rPr lang="ko-KR" altLang="en-US" sz="1000" b="1" dirty="0">
                <a:solidFill>
                  <a:srgbClr val="FF0000"/>
                </a:solidFill>
              </a:rPr>
              <a:t>각 리그 공식 </a:t>
            </a:r>
            <a:endParaRPr lang="en-US" altLang="ko-KR" sz="1000" b="1" dirty="0">
              <a:solidFill>
                <a:srgbClr val="FF0000"/>
              </a:solidFill>
            </a:endParaRPr>
          </a:p>
          <a:p>
            <a:r>
              <a:rPr lang="ko-KR" altLang="en-US" sz="1000" b="1" dirty="0">
                <a:solidFill>
                  <a:srgbClr val="FF0000"/>
                </a:solidFill>
              </a:rPr>
              <a:t>홈페이지 연결  </a:t>
            </a:r>
            <a:endParaRPr lang="en-US" altLang="ko-KR" sz="1000" b="1" dirty="0">
              <a:solidFill>
                <a:srgbClr val="FF000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26F80DFF-F2B8-41BB-BAB6-559FC6879FE9}"/>
              </a:ext>
            </a:extLst>
          </p:cNvPr>
          <p:cNvSpPr txBox="1"/>
          <p:nvPr/>
        </p:nvSpPr>
        <p:spPr>
          <a:xfrm>
            <a:off x="3071265" y="2817266"/>
            <a:ext cx="17754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rgbClr val="FF0000"/>
                </a:solidFill>
              </a:rPr>
              <a:t>축구선수 </a:t>
            </a:r>
            <a:r>
              <a:rPr lang="ko-KR" altLang="en-US" sz="1000" b="1" dirty="0" err="1">
                <a:solidFill>
                  <a:srgbClr val="FF0000"/>
                </a:solidFill>
              </a:rPr>
              <a:t>여러명의</a:t>
            </a:r>
            <a:r>
              <a:rPr lang="ko-KR" altLang="en-US" sz="1000" b="1" dirty="0">
                <a:solidFill>
                  <a:srgbClr val="FF0000"/>
                </a:solidFill>
              </a:rPr>
              <a:t> 사진을 편집 후 움직이는 </a:t>
            </a:r>
            <a:r>
              <a:rPr lang="ko-KR" altLang="en-US" sz="1000" b="1" dirty="0" smtClean="0">
                <a:solidFill>
                  <a:srgbClr val="FF0000"/>
                </a:solidFill>
              </a:rPr>
              <a:t>화면설정</a:t>
            </a:r>
            <a:endParaRPr lang="en-US" altLang="ko-KR" sz="1000" b="1" dirty="0">
              <a:solidFill>
                <a:srgbClr val="FF0000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09A882AF-40AB-4D32-A497-6E60F53335BE}"/>
              </a:ext>
            </a:extLst>
          </p:cNvPr>
          <p:cNvSpPr txBox="1"/>
          <p:nvPr/>
        </p:nvSpPr>
        <p:spPr>
          <a:xfrm>
            <a:off x="3252208" y="5291749"/>
            <a:ext cx="196786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rgbClr val="FF0000"/>
                </a:solidFill>
              </a:rPr>
              <a:t>하단에 저작권과 이메일 표시 </a:t>
            </a:r>
            <a:endParaRPr lang="en-US" altLang="ko-KR" sz="1000" b="1" dirty="0">
              <a:solidFill>
                <a:srgbClr val="FF0000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7198D977-C3BC-46EB-AA74-312AF46A29A9}"/>
              </a:ext>
            </a:extLst>
          </p:cNvPr>
          <p:cNvSpPr txBox="1"/>
          <p:nvPr/>
        </p:nvSpPr>
        <p:spPr>
          <a:xfrm>
            <a:off x="3252208" y="5513835"/>
            <a:ext cx="252028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 smtClean="0">
                <a:solidFill>
                  <a:srgbClr val="FF0000"/>
                </a:solidFill>
              </a:rPr>
              <a:t>마우스 위에 두거나 클릭하면 효과 </a:t>
            </a:r>
            <a:endParaRPr lang="en-US" altLang="ko-KR" sz="1000" b="1" dirty="0">
              <a:solidFill>
                <a:srgbClr val="FF0000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xmlns="" id="{09A882AF-40AB-4D32-A497-6E60F53335BE}"/>
              </a:ext>
            </a:extLst>
          </p:cNvPr>
          <p:cNvSpPr txBox="1"/>
          <p:nvPr/>
        </p:nvSpPr>
        <p:spPr>
          <a:xfrm>
            <a:off x="5747924" y="3214603"/>
            <a:ext cx="10133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 smtClean="0">
                <a:solidFill>
                  <a:srgbClr val="FF0000"/>
                </a:solidFill>
              </a:rPr>
              <a:t>버튼은</a:t>
            </a:r>
            <a:endParaRPr lang="en-US" altLang="ko-KR" sz="1000" b="1" dirty="0" smtClean="0">
              <a:solidFill>
                <a:srgbClr val="FF0000"/>
              </a:solidFill>
            </a:endParaRPr>
          </a:p>
          <a:p>
            <a:r>
              <a:rPr lang="ko-KR" altLang="en-US" sz="1000" b="1" dirty="0" err="1" smtClean="0">
                <a:solidFill>
                  <a:srgbClr val="FF0000"/>
                </a:solidFill>
              </a:rPr>
              <a:t>깔금하게</a:t>
            </a:r>
            <a:endParaRPr lang="en-US" altLang="ko-KR" sz="1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8962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http://postfiles5.naver.net/20100812_164/brighton4_1281594503536t0bPk_jpg/%ED%94%84%EB%A6%AC%EB%AF%B8%EC%96%B4%EB%A6%AC%EA%B7%B8_brighton4.jpg?type=w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051" b="83390" l="21631" r="84043">
                        <a14:foregroundMark x1="26596" y1="64068" x2="26596" y2="67797"/>
                        <a14:foregroundMark x1="29787" y1="75932" x2="29433" y2="81017"/>
                        <a14:foregroundMark x1="34752" y1="63729" x2="34752" y2="67797"/>
                        <a14:foregroundMark x1="36525" y1="76610" x2="36879" y2="80339"/>
                        <a14:foregroundMark x1="45390" y1="80678" x2="48936" y2="80339"/>
                        <a14:foregroundMark x1="53546" y1="76949" x2="53191" y2="79661"/>
                        <a14:foregroundMark x1="64184" y1="78305" x2="64184" y2="78305"/>
                        <a14:foregroundMark x1="74823" y1="78305" x2="74823" y2="78305"/>
                        <a14:foregroundMark x1="78014" y1="66102" x2="78014" y2="66102"/>
                        <a14:foregroundMark x1="68440" y1="66102" x2="68440" y2="66102"/>
                        <a14:foregroundMark x1="63121" y1="65763" x2="63121" y2="65763"/>
                        <a14:foregroundMark x1="37234" y1="6102" x2="37234" y2="6102"/>
                        <a14:foregroundMark x1="50355" y1="32203" x2="54255" y2="33898"/>
                        <a14:foregroundMark x1="37943" y1="16610" x2="37943" y2="16610"/>
                        <a14:foregroundMark x1="37589" y1="22034" x2="37589" y2="22034"/>
                        <a14:foregroundMark x1="40780" y1="32881" x2="40780" y2="32881"/>
                        <a14:foregroundMark x1="46809" y1="50169" x2="46809" y2="50169"/>
                        <a14:foregroundMark x1="41844" y1="54576" x2="41844" y2="54576"/>
                        <a14:foregroundMark x1="51773" y1="52542" x2="51773" y2="52542"/>
                        <a14:foregroundMark x1="41844" y1="47458" x2="41844" y2="47458"/>
                        <a14:foregroundMark x1="49291" y1="46780" x2="49291" y2="46780"/>
                        <a14:foregroundMark x1="53191" y1="63729" x2="53191" y2="63729"/>
                        <a14:foregroundMark x1="43262" y1="63390" x2="43262" y2="63390"/>
                        <a14:foregroundMark x1="34043" y1="15593" x2="35106" y2="15593"/>
                        <a14:backgroundMark x1="46809" y1="77288" x2="46809" y2="77288"/>
                        <a14:backgroundMark x1="53901" y1="53559" x2="53901" y2="53559"/>
                        <a14:backgroundMark x1="42908" y1="51525" x2="42908" y2="51525"/>
                        <a14:backgroundMark x1="51773" y1="46780" x2="51773" y2="46780"/>
                        <a14:backgroundMark x1="45035" y1="54237" x2="50000" y2="53898"/>
                        <a14:backgroundMark x1="38652" y1="49831" x2="38652" y2="49831"/>
                        <a14:backgroundMark x1="38652" y1="10847" x2="38652" y2="10847"/>
                        <a14:backgroundMark x1="35461" y1="14237" x2="36879" y2="15254"/>
                        <a14:backgroundMark x1="38298" y1="15593" x2="38298" y2="16949"/>
                        <a14:backgroundMark x1="37589" y1="16610" x2="37589" y2="16610"/>
                        <a14:backgroundMark x1="37943" y1="22373" x2="37943" y2="22373"/>
                        <a14:backgroundMark x1="35461" y1="20000" x2="35461" y2="20000"/>
                        <a14:backgroundMark x1="36170" y1="22712" x2="36170" y2="22712"/>
                        <a14:backgroundMark x1="37589" y1="21695" x2="37589" y2="21695"/>
                        <a14:backgroundMark x1="33688" y1="16271" x2="33688" y2="16271"/>
                        <a14:backgroundMark x1="40780" y1="8814" x2="40780" y2="8814"/>
                        <a14:backgroundMark x1="37589" y1="8814" x2="37589" y2="8814"/>
                        <a14:backgroundMark x1="34397" y1="9153" x2="34397" y2="9153"/>
                        <a14:backgroundMark x1="50355" y1="32881" x2="50355" y2="32881"/>
                        <a14:backgroundMark x1="49645" y1="30508" x2="49645" y2="30508"/>
                        <a14:backgroundMark x1="53546" y1="32203" x2="53546" y2="32203"/>
                        <a14:backgroundMark x1="52482" y1="33220" x2="52482" y2="33220"/>
                        <a14:backgroundMark x1="52128" y1="32881" x2="52128" y2="32881"/>
                        <a14:backgroundMark x1="50709" y1="31864" x2="54965" y2="34576"/>
                        <a14:backgroundMark x1="50000" y1="31864" x2="54610" y2="34576"/>
                        <a14:backgroundMark x1="54255" y1="33559" x2="55319" y2="34576"/>
                        <a14:backgroundMark x1="41844" y1="30847" x2="41844" y2="30847"/>
                        <a14:backgroundMark x1="38298" y1="31525" x2="38298" y2="31525"/>
                        <a14:backgroundMark x1="40426" y1="34237" x2="40426" y2="34237"/>
                        <a14:backgroundMark x1="41489" y1="33220" x2="41489" y2="33220"/>
                        <a14:backgroundMark x1="41489" y1="32542" x2="41489" y2="32542"/>
                        <a14:backgroundMark x1="40426" y1="33220" x2="40426" y2="33220"/>
                        <a14:backgroundMark x1="40426" y1="33898" x2="41135" y2="31525"/>
                        <a14:backgroundMark x1="34397" y1="30169" x2="34397" y2="30169"/>
                        <a14:backgroundMark x1="78369" y1="63051" x2="78369" y2="6305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8374156" y="6039586"/>
            <a:ext cx="806356" cy="845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827584" y="1556792"/>
            <a:ext cx="7056784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/>
          </a:p>
          <a:p>
            <a:r>
              <a:rPr lang="ko-KR" altLang="en-US" dirty="0"/>
              <a:t> 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xmlns="" id="{860CBB0E-BD90-41FA-89E4-17FF2CB3A060}"/>
              </a:ext>
            </a:extLst>
          </p:cNvPr>
          <p:cNvSpPr/>
          <p:nvPr/>
        </p:nvSpPr>
        <p:spPr>
          <a:xfrm>
            <a:off x="395536" y="698824"/>
            <a:ext cx="7488832" cy="539447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870CCBEB-A780-452A-91AA-A487137D5A1E}"/>
              </a:ext>
            </a:extLst>
          </p:cNvPr>
          <p:cNvSpPr/>
          <p:nvPr/>
        </p:nvSpPr>
        <p:spPr>
          <a:xfrm>
            <a:off x="613366" y="972980"/>
            <a:ext cx="2880320" cy="47602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xmlns="" id="{2ABBEDBA-B690-4B8B-8E36-CB3E08F4C933}"/>
              </a:ext>
            </a:extLst>
          </p:cNvPr>
          <p:cNvSpPr/>
          <p:nvPr/>
        </p:nvSpPr>
        <p:spPr>
          <a:xfrm>
            <a:off x="689719" y="1124744"/>
            <a:ext cx="2221272" cy="26325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구단 소개 </a:t>
            </a:r>
            <a:r>
              <a:rPr lang="en-US" altLang="ko-KR" dirty="0"/>
              <a:t>(</a:t>
            </a:r>
            <a:r>
              <a:rPr lang="ko-KR" altLang="en-US" dirty="0"/>
              <a:t>총 </a:t>
            </a:r>
            <a:r>
              <a:rPr lang="en-US" altLang="ko-KR" dirty="0"/>
              <a:t>20</a:t>
            </a:r>
            <a:r>
              <a:rPr lang="ko-KR" altLang="en-US" dirty="0"/>
              <a:t>개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xmlns="" id="{F963A2EA-2C5B-41E5-8D8B-17482E4E47DB}"/>
              </a:ext>
            </a:extLst>
          </p:cNvPr>
          <p:cNvSpPr/>
          <p:nvPr/>
        </p:nvSpPr>
        <p:spPr>
          <a:xfrm>
            <a:off x="689719" y="1444791"/>
            <a:ext cx="700951" cy="22400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우승팀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xmlns="" id="{257E5ACF-59C4-4ABC-B8D2-FE75578F4D31}"/>
              </a:ext>
            </a:extLst>
          </p:cNvPr>
          <p:cNvSpPr/>
          <p:nvPr/>
        </p:nvSpPr>
        <p:spPr>
          <a:xfrm>
            <a:off x="674202" y="1772816"/>
            <a:ext cx="716468" cy="34003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800" dirty="0" err="1"/>
              <a:t>엠블럼</a:t>
            </a:r>
            <a:endParaRPr lang="ko-KR" altLang="en-US" sz="800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xmlns="" id="{5FFAD852-9C20-424C-8FA6-B919A8529F34}"/>
              </a:ext>
            </a:extLst>
          </p:cNvPr>
          <p:cNvSpPr/>
          <p:nvPr/>
        </p:nvSpPr>
        <p:spPr>
          <a:xfrm>
            <a:off x="689719" y="2157250"/>
            <a:ext cx="700951" cy="22400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100" dirty="0" err="1"/>
              <a:t>챔스권</a:t>
            </a:r>
            <a:endParaRPr lang="ko-KR" altLang="en-US" sz="11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xmlns="" id="{5FFAD852-9C20-424C-8FA6-B919A8529F34}"/>
              </a:ext>
            </a:extLst>
          </p:cNvPr>
          <p:cNvSpPr/>
          <p:nvPr/>
        </p:nvSpPr>
        <p:spPr>
          <a:xfrm>
            <a:off x="685840" y="2873216"/>
            <a:ext cx="693192" cy="22400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100" dirty="0" smtClean="0"/>
              <a:t>상위</a:t>
            </a:r>
            <a:r>
              <a:rPr lang="ko-KR" altLang="en-US" sz="1100" dirty="0"/>
              <a:t>권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xmlns="" id="{5FFAD852-9C20-424C-8FA6-B919A8529F34}"/>
              </a:ext>
            </a:extLst>
          </p:cNvPr>
          <p:cNvSpPr/>
          <p:nvPr/>
        </p:nvSpPr>
        <p:spPr>
          <a:xfrm>
            <a:off x="681960" y="3627923"/>
            <a:ext cx="700951" cy="22400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100" dirty="0" smtClean="0"/>
              <a:t>중</a:t>
            </a:r>
            <a:r>
              <a:rPr lang="ko-KR" altLang="en-US" sz="1100" dirty="0"/>
              <a:t>위</a:t>
            </a:r>
            <a:r>
              <a:rPr lang="ko-KR" altLang="en-US" sz="1100" dirty="0" smtClean="0"/>
              <a:t>권</a:t>
            </a:r>
            <a:endParaRPr lang="ko-KR" altLang="en-US" sz="1100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xmlns="" id="{5FFAD852-9C20-424C-8FA6-B919A8529F34}"/>
              </a:ext>
            </a:extLst>
          </p:cNvPr>
          <p:cNvSpPr/>
          <p:nvPr/>
        </p:nvSpPr>
        <p:spPr>
          <a:xfrm>
            <a:off x="682293" y="4365104"/>
            <a:ext cx="700951" cy="22400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100" dirty="0" smtClean="0"/>
              <a:t>하</a:t>
            </a:r>
            <a:r>
              <a:rPr lang="ko-KR" altLang="en-US" sz="1100" dirty="0"/>
              <a:t>위</a:t>
            </a:r>
            <a:r>
              <a:rPr lang="ko-KR" altLang="en-US" sz="1100" dirty="0" smtClean="0"/>
              <a:t>권</a:t>
            </a:r>
            <a:endParaRPr lang="ko-KR" altLang="en-US" sz="1100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xmlns="" id="{257E5ACF-59C4-4ABC-B8D2-FE75578F4D31}"/>
              </a:ext>
            </a:extLst>
          </p:cNvPr>
          <p:cNvSpPr/>
          <p:nvPr/>
        </p:nvSpPr>
        <p:spPr>
          <a:xfrm>
            <a:off x="674202" y="2492896"/>
            <a:ext cx="716468" cy="34003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800" dirty="0" err="1"/>
              <a:t>엠블럼</a:t>
            </a:r>
            <a:endParaRPr lang="ko-KR" altLang="en-US" sz="8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xmlns="" id="{257E5ACF-59C4-4ABC-B8D2-FE75578F4D31}"/>
              </a:ext>
            </a:extLst>
          </p:cNvPr>
          <p:cNvSpPr/>
          <p:nvPr/>
        </p:nvSpPr>
        <p:spPr>
          <a:xfrm>
            <a:off x="1571877" y="2492896"/>
            <a:ext cx="716468" cy="34003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800" dirty="0" err="1"/>
              <a:t>엠블럼</a:t>
            </a:r>
            <a:endParaRPr lang="ko-KR" altLang="en-US" sz="800" dirty="0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xmlns="" id="{257E5ACF-59C4-4ABC-B8D2-FE75578F4D31}"/>
              </a:ext>
            </a:extLst>
          </p:cNvPr>
          <p:cNvSpPr/>
          <p:nvPr/>
        </p:nvSpPr>
        <p:spPr>
          <a:xfrm>
            <a:off x="2411760" y="2492896"/>
            <a:ext cx="716468" cy="34003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800" dirty="0" err="1"/>
              <a:t>엠블럼</a:t>
            </a:r>
            <a:endParaRPr lang="ko-KR" altLang="en-US" sz="8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xmlns="" id="{257E5ACF-59C4-4ABC-B8D2-FE75578F4D31}"/>
              </a:ext>
            </a:extLst>
          </p:cNvPr>
          <p:cNvSpPr/>
          <p:nvPr/>
        </p:nvSpPr>
        <p:spPr>
          <a:xfrm>
            <a:off x="689719" y="3226045"/>
            <a:ext cx="716468" cy="34003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800" dirty="0" err="1"/>
              <a:t>엠블럼</a:t>
            </a:r>
            <a:endParaRPr lang="ko-KR" altLang="en-US" sz="800" dirty="0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xmlns="" id="{257E5ACF-59C4-4ABC-B8D2-FE75578F4D31}"/>
              </a:ext>
            </a:extLst>
          </p:cNvPr>
          <p:cNvSpPr/>
          <p:nvPr/>
        </p:nvSpPr>
        <p:spPr>
          <a:xfrm>
            <a:off x="1606879" y="3226045"/>
            <a:ext cx="716468" cy="34003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800" dirty="0" err="1"/>
              <a:t>엠블럼</a:t>
            </a:r>
            <a:endParaRPr lang="ko-KR" altLang="en-US" sz="8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xmlns="" id="{257E5ACF-59C4-4ABC-B8D2-FE75578F4D31}"/>
              </a:ext>
            </a:extLst>
          </p:cNvPr>
          <p:cNvSpPr/>
          <p:nvPr/>
        </p:nvSpPr>
        <p:spPr>
          <a:xfrm>
            <a:off x="2537735" y="3260325"/>
            <a:ext cx="716468" cy="34003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800" dirty="0" err="1"/>
              <a:t>엠블럼</a:t>
            </a:r>
            <a:endParaRPr lang="ko-KR" altLang="en-US" sz="800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xmlns="" id="{257E5ACF-59C4-4ABC-B8D2-FE75578F4D31}"/>
              </a:ext>
            </a:extLst>
          </p:cNvPr>
          <p:cNvSpPr/>
          <p:nvPr/>
        </p:nvSpPr>
        <p:spPr>
          <a:xfrm>
            <a:off x="662564" y="3966679"/>
            <a:ext cx="716468" cy="34003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800" dirty="0" err="1"/>
              <a:t>엠블럼</a:t>
            </a:r>
            <a:endParaRPr lang="ko-KR" altLang="en-US" sz="800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xmlns="" id="{257E5ACF-59C4-4ABC-B8D2-FE75578F4D31}"/>
              </a:ext>
            </a:extLst>
          </p:cNvPr>
          <p:cNvSpPr/>
          <p:nvPr/>
        </p:nvSpPr>
        <p:spPr>
          <a:xfrm>
            <a:off x="1615043" y="3966679"/>
            <a:ext cx="716468" cy="34003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800" dirty="0" err="1"/>
              <a:t>엠블럼</a:t>
            </a:r>
            <a:endParaRPr lang="ko-KR" altLang="en-US" sz="800" dirty="0"/>
          </a:p>
        </p:txBody>
      </p:sp>
      <p:sp>
        <p:nvSpPr>
          <p:cNvPr id="26" name="타원 25">
            <a:extLst>
              <a:ext uri="{FF2B5EF4-FFF2-40B4-BE49-F238E27FC236}">
                <a16:creationId xmlns:a16="http://schemas.microsoft.com/office/drawing/2014/main" xmlns="" id="{257E5ACF-59C4-4ABC-B8D2-FE75578F4D31}"/>
              </a:ext>
            </a:extLst>
          </p:cNvPr>
          <p:cNvSpPr/>
          <p:nvPr/>
        </p:nvSpPr>
        <p:spPr>
          <a:xfrm>
            <a:off x="2581911" y="3966679"/>
            <a:ext cx="716468" cy="34003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800" dirty="0" err="1"/>
              <a:t>엠블럼</a:t>
            </a:r>
            <a:endParaRPr lang="ko-KR" altLang="en-US" sz="800" dirty="0"/>
          </a:p>
        </p:txBody>
      </p:sp>
      <p:sp>
        <p:nvSpPr>
          <p:cNvPr id="27" name="타원 26">
            <a:extLst>
              <a:ext uri="{FF2B5EF4-FFF2-40B4-BE49-F238E27FC236}">
                <a16:creationId xmlns:a16="http://schemas.microsoft.com/office/drawing/2014/main" xmlns="" id="{257E5ACF-59C4-4ABC-B8D2-FE75578F4D31}"/>
              </a:ext>
            </a:extLst>
          </p:cNvPr>
          <p:cNvSpPr/>
          <p:nvPr/>
        </p:nvSpPr>
        <p:spPr>
          <a:xfrm>
            <a:off x="691138" y="4626666"/>
            <a:ext cx="716468" cy="34003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800" dirty="0" err="1"/>
              <a:t>엠블럼</a:t>
            </a:r>
            <a:endParaRPr lang="ko-KR" altLang="en-US" sz="800" dirty="0"/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xmlns="" id="{257E5ACF-59C4-4ABC-B8D2-FE75578F4D31}"/>
              </a:ext>
            </a:extLst>
          </p:cNvPr>
          <p:cNvSpPr/>
          <p:nvPr/>
        </p:nvSpPr>
        <p:spPr>
          <a:xfrm>
            <a:off x="1605521" y="4626666"/>
            <a:ext cx="716468" cy="34003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800" dirty="0" err="1"/>
              <a:t>엠블럼</a:t>
            </a:r>
            <a:endParaRPr lang="ko-KR" altLang="en-US" sz="800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xmlns="" id="{257E5ACF-59C4-4ABC-B8D2-FE75578F4D31}"/>
              </a:ext>
            </a:extLst>
          </p:cNvPr>
          <p:cNvSpPr/>
          <p:nvPr/>
        </p:nvSpPr>
        <p:spPr>
          <a:xfrm>
            <a:off x="2537735" y="4639699"/>
            <a:ext cx="716468" cy="34003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800" dirty="0" err="1"/>
              <a:t>엠블럼</a:t>
            </a:r>
            <a:endParaRPr lang="ko-KR" altLang="en-US" sz="800" dirty="0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xmlns="" id="{5FFAD852-9C20-424C-8FA6-B919A8529F34}"/>
              </a:ext>
            </a:extLst>
          </p:cNvPr>
          <p:cNvSpPr/>
          <p:nvPr/>
        </p:nvSpPr>
        <p:spPr>
          <a:xfrm>
            <a:off x="670322" y="5085184"/>
            <a:ext cx="700951" cy="22400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100" dirty="0" err="1" smtClean="0"/>
              <a:t>강</a:t>
            </a:r>
            <a:r>
              <a:rPr lang="ko-KR" altLang="en-US" sz="1100" dirty="0" err="1"/>
              <a:t>등</a:t>
            </a:r>
            <a:r>
              <a:rPr lang="ko-KR" altLang="en-US" sz="1100" dirty="0" err="1" smtClean="0"/>
              <a:t>권</a:t>
            </a:r>
            <a:endParaRPr lang="ko-KR" altLang="en-US" sz="1100" dirty="0"/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xmlns="" id="{257E5ACF-59C4-4ABC-B8D2-FE75578F4D31}"/>
              </a:ext>
            </a:extLst>
          </p:cNvPr>
          <p:cNvSpPr/>
          <p:nvPr/>
        </p:nvSpPr>
        <p:spPr>
          <a:xfrm>
            <a:off x="656325" y="5363056"/>
            <a:ext cx="716468" cy="34003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800" dirty="0" err="1"/>
              <a:t>엠블럼</a:t>
            </a:r>
            <a:endParaRPr lang="ko-KR" altLang="en-US" sz="800" dirty="0"/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xmlns="" id="{257E5ACF-59C4-4ABC-B8D2-FE75578F4D31}"/>
              </a:ext>
            </a:extLst>
          </p:cNvPr>
          <p:cNvSpPr/>
          <p:nvPr/>
        </p:nvSpPr>
        <p:spPr>
          <a:xfrm>
            <a:off x="1557926" y="5362571"/>
            <a:ext cx="716468" cy="34003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800" dirty="0" err="1"/>
              <a:t>엠블럼</a:t>
            </a:r>
            <a:endParaRPr lang="ko-KR" altLang="en-US" sz="800" dirty="0"/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xmlns="" id="{257E5ACF-59C4-4ABC-B8D2-FE75578F4D31}"/>
              </a:ext>
            </a:extLst>
          </p:cNvPr>
          <p:cNvSpPr/>
          <p:nvPr/>
        </p:nvSpPr>
        <p:spPr>
          <a:xfrm>
            <a:off x="2483934" y="5371978"/>
            <a:ext cx="716468" cy="34003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800" dirty="0" err="1"/>
              <a:t>엠블럼</a:t>
            </a:r>
            <a:endParaRPr lang="ko-KR" altLang="en-US" sz="8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xmlns="" id="{7198D977-C3BC-46EB-AA74-312AF46A29A9}"/>
              </a:ext>
            </a:extLst>
          </p:cNvPr>
          <p:cNvSpPr txBox="1"/>
          <p:nvPr/>
        </p:nvSpPr>
        <p:spPr>
          <a:xfrm>
            <a:off x="1480407" y="2232331"/>
            <a:ext cx="252028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 smtClean="0">
                <a:solidFill>
                  <a:srgbClr val="FF0000"/>
                </a:solidFill>
              </a:rPr>
              <a:t>각 구단 소개 </a:t>
            </a:r>
            <a:r>
              <a:rPr lang="en-US" altLang="ko-KR" sz="1000" b="1" dirty="0" smtClean="0">
                <a:solidFill>
                  <a:srgbClr val="FF0000"/>
                </a:solidFill>
              </a:rPr>
              <a:t>, </a:t>
            </a:r>
            <a:r>
              <a:rPr lang="ko-KR" altLang="en-US" sz="1000" b="1" dirty="0" smtClean="0">
                <a:solidFill>
                  <a:srgbClr val="FF0000"/>
                </a:solidFill>
              </a:rPr>
              <a:t>순위로 구별하기</a:t>
            </a:r>
            <a:endParaRPr lang="en-US" altLang="ko-KR" sz="1000" b="1" dirty="0">
              <a:solidFill>
                <a:srgbClr val="FF0000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7198D977-C3BC-46EB-AA74-312AF46A29A9}"/>
              </a:ext>
            </a:extLst>
          </p:cNvPr>
          <p:cNvSpPr txBox="1"/>
          <p:nvPr/>
        </p:nvSpPr>
        <p:spPr>
          <a:xfrm>
            <a:off x="6037852" y="1649705"/>
            <a:ext cx="23042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 smtClean="0">
                <a:solidFill>
                  <a:srgbClr val="FF0000"/>
                </a:solidFill>
              </a:rPr>
              <a:t>뉴스 기사 위치</a:t>
            </a:r>
            <a:r>
              <a:rPr lang="en-US" altLang="ko-KR" sz="1000" b="1" dirty="0" smtClean="0">
                <a:solidFill>
                  <a:srgbClr val="FF0000"/>
                </a:solidFill>
              </a:rPr>
              <a:t>, </a:t>
            </a:r>
            <a:r>
              <a:rPr lang="ko-KR" altLang="en-US" sz="1000" b="1" dirty="0" smtClean="0">
                <a:solidFill>
                  <a:srgbClr val="FF0000"/>
                </a:solidFill>
              </a:rPr>
              <a:t>글씨체 동일</a:t>
            </a:r>
            <a:endParaRPr lang="en-US" altLang="ko-KR" sz="1000" b="1" dirty="0">
              <a:solidFill>
                <a:srgbClr val="FF0000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xmlns="" id="{7198D977-C3BC-46EB-AA74-312AF46A29A9}"/>
              </a:ext>
            </a:extLst>
          </p:cNvPr>
          <p:cNvSpPr txBox="1"/>
          <p:nvPr/>
        </p:nvSpPr>
        <p:spPr>
          <a:xfrm>
            <a:off x="1480408" y="2820560"/>
            <a:ext cx="21146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 err="1" smtClean="0">
                <a:solidFill>
                  <a:srgbClr val="FF0000"/>
                </a:solidFill>
              </a:rPr>
              <a:t>엠블럼을</a:t>
            </a:r>
            <a:r>
              <a:rPr lang="ko-KR" altLang="en-US" sz="1000" b="1" dirty="0" smtClean="0">
                <a:solidFill>
                  <a:srgbClr val="FF0000"/>
                </a:solidFill>
              </a:rPr>
              <a:t> 클릭하면 각 팀마다</a:t>
            </a:r>
            <a:endParaRPr lang="en-US" altLang="ko-KR" sz="1000" b="1" dirty="0" smtClean="0">
              <a:solidFill>
                <a:srgbClr val="FF0000"/>
              </a:solidFill>
            </a:endParaRPr>
          </a:p>
          <a:p>
            <a:r>
              <a:rPr lang="ko-KR" altLang="en-US" sz="1000" b="1" dirty="0" smtClean="0">
                <a:solidFill>
                  <a:srgbClr val="FF0000"/>
                </a:solidFill>
              </a:rPr>
              <a:t>공식 홈페이지로 연결</a:t>
            </a:r>
            <a:endParaRPr lang="en-US" altLang="ko-KR" sz="1000" b="1" dirty="0">
              <a:solidFill>
                <a:srgbClr val="FF0000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xmlns="" id="{7198D977-C3BC-46EB-AA74-312AF46A29A9}"/>
              </a:ext>
            </a:extLst>
          </p:cNvPr>
          <p:cNvSpPr txBox="1"/>
          <p:nvPr/>
        </p:nvSpPr>
        <p:spPr>
          <a:xfrm>
            <a:off x="1542600" y="1895926"/>
            <a:ext cx="252028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 err="1" smtClean="0">
                <a:solidFill>
                  <a:srgbClr val="FF0000"/>
                </a:solidFill>
              </a:rPr>
              <a:t>엠블럼</a:t>
            </a:r>
            <a:r>
              <a:rPr lang="ko-KR" altLang="en-US" sz="1000" b="1" dirty="0" smtClean="0">
                <a:solidFill>
                  <a:srgbClr val="FF0000"/>
                </a:solidFill>
              </a:rPr>
              <a:t> 이미지 삽입 </a:t>
            </a:r>
            <a:endParaRPr lang="en-US" altLang="ko-KR" sz="1000" b="1" dirty="0">
              <a:solidFill>
                <a:srgbClr val="FF0000"/>
              </a:solidFill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xmlns="" id="{EC96D62B-7964-4557-A585-C0F3E8AE9F21}"/>
              </a:ext>
            </a:extLst>
          </p:cNvPr>
          <p:cNvSpPr/>
          <p:nvPr/>
        </p:nvSpPr>
        <p:spPr>
          <a:xfrm>
            <a:off x="3779912" y="930106"/>
            <a:ext cx="2195195" cy="484602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xmlns="" id="{A0CB2752-9E71-4E10-ACA5-1BE33A226434}"/>
              </a:ext>
            </a:extLst>
          </p:cNvPr>
          <p:cNvSpPr/>
          <p:nvPr/>
        </p:nvSpPr>
        <p:spPr>
          <a:xfrm>
            <a:off x="3923928" y="1180035"/>
            <a:ext cx="1728192" cy="43457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ko-KR" altLang="en-US" dirty="0"/>
              <a:t>뉴스기사</a:t>
            </a:r>
            <a:r>
              <a:rPr lang="en-US" altLang="ko-KR" dirty="0"/>
              <a:t>1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ko-KR" altLang="en-US" dirty="0"/>
              <a:t>뉴스기사</a:t>
            </a:r>
            <a:r>
              <a:rPr lang="en-US" altLang="ko-KR" dirty="0"/>
              <a:t>2</a:t>
            </a:r>
            <a:r>
              <a:rPr lang="ko-KR" altLang="en-US" dirty="0"/>
              <a:t> </a:t>
            </a:r>
            <a:endParaRPr lang="en-US" altLang="ko-KR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ko-KR" altLang="en-US" dirty="0"/>
              <a:t>뉴스기사</a:t>
            </a:r>
            <a:r>
              <a:rPr lang="en-US" altLang="ko-KR" dirty="0"/>
              <a:t>3</a:t>
            </a:r>
            <a:r>
              <a:rPr lang="ko-KR" altLang="en-US" dirty="0"/>
              <a:t> </a:t>
            </a:r>
            <a:endParaRPr lang="en-US" altLang="ko-KR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ko-KR" altLang="en-US" dirty="0"/>
              <a:t>뉴스기사</a:t>
            </a:r>
            <a:r>
              <a:rPr lang="en-US" altLang="ko-KR" dirty="0"/>
              <a:t>4</a:t>
            </a:r>
            <a:r>
              <a:rPr lang="ko-KR" altLang="en-US" dirty="0"/>
              <a:t> </a:t>
            </a:r>
            <a:endParaRPr lang="en-US" altLang="ko-KR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ko-KR" altLang="en-US" dirty="0"/>
              <a:t>뉴스기사</a:t>
            </a:r>
            <a:r>
              <a:rPr lang="en-US" altLang="ko-KR" dirty="0"/>
              <a:t>5</a:t>
            </a:r>
            <a:r>
              <a:rPr lang="ko-KR" altLang="en-US" dirty="0"/>
              <a:t> </a:t>
            </a:r>
            <a:endParaRPr lang="en-US" altLang="ko-KR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ko-KR" altLang="en-US" dirty="0"/>
              <a:t>뉴스기사</a:t>
            </a:r>
            <a:r>
              <a:rPr lang="en-US" altLang="ko-KR" dirty="0"/>
              <a:t>6</a:t>
            </a:r>
            <a:r>
              <a:rPr lang="ko-KR" altLang="en-US" dirty="0"/>
              <a:t> </a:t>
            </a:r>
            <a:endParaRPr lang="en-US" altLang="ko-KR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ko-KR" altLang="en-US" dirty="0"/>
              <a:t>뉴스기사</a:t>
            </a:r>
            <a:r>
              <a:rPr lang="en-US" altLang="ko-KR" dirty="0"/>
              <a:t>7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ko-KR" altLang="en-US" dirty="0"/>
              <a:t>뉴스기사</a:t>
            </a:r>
            <a:r>
              <a:rPr lang="en-US" altLang="ko-KR" dirty="0"/>
              <a:t>8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ko-KR" altLang="en-US" dirty="0"/>
              <a:t>뉴스기사</a:t>
            </a:r>
            <a:r>
              <a:rPr lang="en-US" altLang="ko-KR" dirty="0"/>
              <a:t>9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ko-KR" altLang="en-US" dirty="0"/>
              <a:t>뉴스기사</a:t>
            </a:r>
            <a:r>
              <a:rPr lang="en-US" altLang="ko-KR" dirty="0"/>
              <a:t>10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ko-KR" altLang="en-US" dirty="0"/>
              <a:t>뉴스기사</a:t>
            </a:r>
            <a:r>
              <a:rPr lang="en-US" altLang="ko-KR" dirty="0"/>
              <a:t>11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ko-KR" altLang="en-US" dirty="0"/>
              <a:t>뉴스기사</a:t>
            </a:r>
            <a:r>
              <a:rPr lang="en-US" altLang="ko-KR" dirty="0"/>
              <a:t>12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ko-KR" altLang="en-US" dirty="0"/>
              <a:t>뉴스기사</a:t>
            </a:r>
            <a:r>
              <a:rPr lang="en-US" altLang="ko-KR" dirty="0"/>
              <a:t>13</a:t>
            </a:r>
          </a:p>
          <a:p>
            <a:pPr algn="ctr"/>
            <a:r>
              <a:rPr lang="en-US" altLang="ko-KR" dirty="0"/>
              <a:t>.</a:t>
            </a:r>
          </a:p>
          <a:p>
            <a:pPr algn="ctr"/>
            <a:r>
              <a:rPr lang="en-US" altLang="ko-KR" dirty="0"/>
              <a:t>.</a:t>
            </a:r>
          </a:p>
          <a:p>
            <a:pPr algn="ctr"/>
            <a:r>
              <a:rPr lang="en-US" altLang="ko-KR" dirty="0"/>
              <a:t>.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algn="ctr"/>
            <a:endParaRPr lang="ko-KR" alt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xmlns="" id="{7198D977-C3BC-46EB-AA74-312AF46A29A9}"/>
              </a:ext>
            </a:extLst>
          </p:cNvPr>
          <p:cNvSpPr txBox="1"/>
          <p:nvPr/>
        </p:nvSpPr>
        <p:spPr>
          <a:xfrm>
            <a:off x="6039932" y="1904198"/>
            <a:ext cx="252028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 smtClean="0">
                <a:solidFill>
                  <a:srgbClr val="FF0000"/>
                </a:solidFill>
              </a:rPr>
              <a:t>클릭한 뉴스는</a:t>
            </a:r>
            <a:r>
              <a:rPr lang="en-US" altLang="ko-KR" sz="1000" b="1" dirty="0">
                <a:solidFill>
                  <a:srgbClr val="FF0000"/>
                </a:solidFill>
              </a:rPr>
              <a:t> </a:t>
            </a:r>
            <a:r>
              <a:rPr lang="ko-KR" altLang="en-US" sz="1000" b="1" dirty="0" smtClean="0">
                <a:solidFill>
                  <a:srgbClr val="FF0000"/>
                </a:solidFill>
              </a:rPr>
              <a:t>색 변하게 </a:t>
            </a:r>
            <a:endParaRPr lang="en-US" altLang="ko-KR" sz="1000" b="1" dirty="0">
              <a:solidFill>
                <a:srgbClr val="FF0000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xmlns="" id="{7198D977-C3BC-46EB-AA74-312AF46A29A9}"/>
              </a:ext>
            </a:extLst>
          </p:cNvPr>
          <p:cNvSpPr txBox="1"/>
          <p:nvPr/>
        </p:nvSpPr>
        <p:spPr>
          <a:xfrm>
            <a:off x="6039932" y="2967826"/>
            <a:ext cx="252028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 smtClean="0">
                <a:solidFill>
                  <a:srgbClr val="FF0000"/>
                </a:solidFill>
              </a:rPr>
              <a:t>각 뉴스를 하이퍼링크로 연결</a:t>
            </a:r>
            <a:endParaRPr lang="en-US" altLang="ko-KR" sz="1000" b="1" dirty="0">
              <a:solidFill>
                <a:srgbClr val="FF0000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xmlns="" id="{7198D977-C3BC-46EB-AA74-312AF46A29A9}"/>
              </a:ext>
            </a:extLst>
          </p:cNvPr>
          <p:cNvSpPr txBox="1"/>
          <p:nvPr/>
        </p:nvSpPr>
        <p:spPr>
          <a:xfrm>
            <a:off x="1432798" y="1491350"/>
            <a:ext cx="25202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 smtClean="0">
                <a:solidFill>
                  <a:srgbClr val="FF0000"/>
                </a:solidFill>
              </a:rPr>
              <a:t>우승팀은 따로 두고</a:t>
            </a:r>
            <a:endParaRPr lang="en-US" altLang="ko-KR" sz="1000" b="1" dirty="0" smtClean="0">
              <a:solidFill>
                <a:srgbClr val="FF0000"/>
              </a:solidFill>
            </a:endParaRPr>
          </a:p>
          <a:p>
            <a:r>
              <a:rPr lang="ko-KR" altLang="en-US" sz="1000" b="1" dirty="0" err="1" smtClean="0">
                <a:solidFill>
                  <a:srgbClr val="FF0000"/>
                </a:solidFill>
              </a:rPr>
              <a:t>하이라이팅</a:t>
            </a:r>
            <a:r>
              <a:rPr lang="ko-KR" altLang="en-US" sz="1000" b="1" dirty="0" smtClean="0">
                <a:solidFill>
                  <a:srgbClr val="FF0000"/>
                </a:solidFill>
              </a:rPr>
              <a:t> 강조 </a:t>
            </a:r>
            <a:endParaRPr lang="en-US" altLang="ko-KR" sz="1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9817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http://postfiles5.naver.net/20100812_164/brighton4_1281594503536t0bPk_jpg/%ED%94%84%EB%A6%AC%EB%AF%B8%EC%96%B4%EB%A6%AC%EA%B7%B8_brighton4.jpg?type=w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051" b="83390" l="21631" r="84043">
                        <a14:foregroundMark x1="26596" y1="64068" x2="26596" y2="67797"/>
                        <a14:foregroundMark x1="29787" y1="75932" x2="29433" y2="81017"/>
                        <a14:foregroundMark x1="34752" y1="63729" x2="34752" y2="67797"/>
                        <a14:foregroundMark x1="36525" y1="76610" x2="36879" y2="80339"/>
                        <a14:foregroundMark x1="45390" y1="80678" x2="48936" y2="80339"/>
                        <a14:foregroundMark x1="53546" y1="76949" x2="53191" y2="79661"/>
                        <a14:foregroundMark x1="64184" y1="78305" x2="64184" y2="78305"/>
                        <a14:foregroundMark x1="74823" y1="78305" x2="74823" y2="78305"/>
                        <a14:foregroundMark x1="78014" y1="66102" x2="78014" y2="66102"/>
                        <a14:foregroundMark x1="68440" y1="66102" x2="68440" y2="66102"/>
                        <a14:foregroundMark x1="63121" y1="65763" x2="63121" y2="65763"/>
                        <a14:foregroundMark x1="37234" y1="6102" x2="37234" y2="6102"/>
                        <a14:foregroundMark x1="50355" y1="32203" x2="54255" y2="33898"/>
                        <a14:foregroundMark x1="37943" y1="16610" x2="37943" y2="16610"/>
                        <a14:foregroundMark x1="37589" y1="22034" x2="37589" y2="22034"/>
                        <a14:foregroundMark x1="40780" y1="32881" x2="40780" y2="32881"/>
                        <a14:foregroundMark x1="46809" y1="50169" x2="46809" y2="50169"/>
                        <a14:foregroundMark x1="41844" y1="54576" x2="41844" y2="54576"/>
                        <a14:foregroundMark x1="51773" y1="52542" x2="51773" y2="52542"/>
                        <a14:foregroundMark x1="41844" y1="47458" x2="41844" y2="47458"/>
                        <a14:foregroundMark x1="49291" y1="46780" x2="49291" y2="46780"/>
                        <a14:foregroundMark x1="53191" y1="63729" x2="53191" y2="63729"/>
                        <a14:foregroundMark x1="43262" y1="63390" x2="43262" y2="63390"/>
                        <a14:foregroundMark x1="34043" y1="15593" x2="35106" y2="15593"/>
                        <a14:backgroundMark x1="46809" y1="77288" x2="46809" y2="77288"/>
                        <a14:backgroundMark x1="53901" y1="53559" x2="53901" y2="53559"/>
                        <a14:backgroundMark x1="42908" y1="51525" x2="42908" y2="51525"/>
                        <a14:backgroundMark x1="51773" y1="46780" x2="51773" y2="46780"/>
                        <a14:backgroundMark x1="45035" y1="54237" x2="50000" y2="53898"/>
                        <a14:backgroundMark x1="38652" y1="49831" x2="38652" y2="49831"/>
                        <a14:backgroundMark x1="38652" y1="10847" x2="38652" y2="10847"/>
                        <a14:backgroundMark x1="35461" y1="14237" x2="36879" y2="15254"/>
                        <a14:backgroundMark x1="38298" y1="15593" x2="38298" y2="16949"/>
                        <a14:backgroundMark x1="37589" y1="16610" x2="37589" y2="16610"/>
                        <a14:backgroundMark x1="37943" y1="22373" x2="37943" y2="22373"/>
                        <a14:backgroundMark x1="35461" y1="20000" x2="35461" y2="20000"/>
                        <a14:backgroundMark x1="36170" y1="22712" x2="36170" y2="22712"/>
                        <a14:backgroundMark x1="37589" y1="21695" x2="37589" y2="21695"/>
                        <a14:backgroundMark x1="33688" y1="16271" x2="33688" y2="16271"/>
                        <a14:backgroundMark x1="40780" y1="8814" x2="40780" y2="8814"/>
                        <a14:backgroundMark x1="37589" y1="8814" x2="37589" y2="8814"/>
                        <a14:backgroundMark x1="34397" y1="9153" x2="34397" y2="9153"/>
                        <a14:backgroundMark x1="50355" y1="32881" x2="50355" y2="32881"/>
                        <a14:backgroundMark x1="49645" y1="30508" x2="49645" y2="30508"/>
                        <a14:backgroundMark x1="53546" y1="32203" x2="53546" y2="32203"/>
                        <a14:backgroundMark x1="52482" y1="33220" x2="52482" y2="33220"/>
                        <a14:backgroundMark x1="52128" y1="32881" x2="52128" y2="32881"/>
                        <a14:backgroundMark x1="50709" y1="31864" x2="54965" y2="34576"/>
                        <a14:backgroundMark x1="50000" y1="31864" x2="54610" y2="34576"/>
                        <a14:backgroundMark x1="54255" y1="33559" x2="55319" y2="34576"/>
                        <a14:backgroundMark x1="41844" y1="30847" x2="41844" y2="30847"/>
                        <a14:backgroundMark x1="38298" y1="31525" x2="38298" y2="31525"/>
                        <a14:backgroundMark x1="40426" y1="34237" x2="40426" y2="34237"/>
                        <a14:backgroundMark x1="41489" y1="33220" x2="41489" y2="33220"/>
                        <a14:backgroundMark x1="41489" y1="32542" x2="41489" y2="32542"/>
                        <a14:backgroundMark x1="40426" y1="33220" x2="40426" y2="33220"/>
                        <a14:backgroundMark x1="40426" y1="33898" x2="41135" y2="31525"/>
                        <a14:backgroundMark x1="34397" y1="30169" x2="34397" y2="30169"/>
                        <a14:backgroundMark x1="78369" y1="63051" x2="78369" y2="6305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8349449" y="5785462"/>
            <a:ext cx="806356" cy="845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53872DC6-2496-47D7-A51F-A8BEBD53D95D}"/>
              </a:ext>
            </a:extLst>
          </p:cNvPr>
          <p:cNvSpPr txBox="1"/>
          <p:nvPr/>
        </p:nvSpPr>
        <p:spPr>
          <a:xfrm>
            <a:off x="683568" y="789965"/>
            <a:ext cx="21951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구단순위</a:t>
            </a:r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xmlns="" id="{8EF02474-B39A-45C7-9252-54A72BB37E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3051072"/>
              </p:ext>
            </p:extLst>
          </p:nvPr>
        </p:nvGraphicFramePr>
        <p:xfrm>
          <a:off x="179512" y="1156721"/>
          <a:ext cx="3264687" cy="457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3863">
                  <a:extLst>
                    <a:ext uri="{9D8B030D-6E8A-4147-A177-3AD203B41FA5}">
                      <a16:colId xmlns:a16="http://schemas.microsoft.com/office/drawing/2014/main" xmlns="" val="2390394522"/>
                    </a:ext>
                  </a:extLst>
                </a:gridCol>
                <a:gridCol w="428225">
                  <a:extLst>
                    <a:ext uri="{9D8B030D-6E8A-4147-A177-3AD203B41FA5}">
                      <a16:colId xmlns:a16="http://schemas.microsoft.com/office/drawing/2014/main" xmlns="" val="761165746"/>
                    </a:ext>
                  </a:extLst>
                </a:gridCol>
                <a:gridCol w="363863">
                  <a:extLst>
                    <a:ext uri="{9D8B030D-6E8A-4147-A177-3AD203B41FA5}">
                      <a16:colId xmlns:a16="http://schemas.microsoft.com/office/drawing/2014/main" xmlns="" val="3763014971"/>
                    </a:ext>
                  </a:extLst>
                </a:gridCol>
                <a:gridCol w="288032">
                  <a:extLst>
                    <a:ext uri="{9D8B030D-6E8A-4147-A177-3AD203B41FA5}">
                      <a16:colId xmlns:a16="http://schemas.microsoft.com/office/drawing/2014/main" xmlns="" val="2733447921"/>
                    </a:ext>
                  </a:extLst>
                </a:gridCol>
                <a:gridCol w="308538">
                  <a:extLst>
                    <a:ext uri="{9D8B030D-6E8A-4147-A177-3AD203B41FA5}">
                      <a16:colId xmlns:a16="http://schemas.microsoft.com/office/drawing/2014/main" xmlns="" val="1274288105"/>
                    </a:ext>
                  </a:extLst>
                </a:gridCol>
                <a:gridCol w="264798">
                  <a:extLst>
                    <a:ext uri="{9D8B030D-6E8A-4147-A177-3AD203B41FA5}">
                      <a16:colId xmlns:a16="http://schemas.microsoft.com/office/drawing/2014/main" xmlns="" val="2332875330"/>
                    </a:ext>
                  </a:extLst>
                </a:gridCol>
                <a:gridCol w="311842">
                  <a:extLst>
                    <a:ext uri="{9D8B030D-6E8A-4147-A177-3AD203B41FA5}">
                      <a16:colId xmlns:a16="http://schemas.microsoft.com/office/drawing/2014/main" xmlns="" val="106940247"/>
                    </a:ext>
                  </a:extLst>
                </a:gridCol>
                <a:gridCol w="311842">
                  <a:extLst>
                    <a:ext uri="{9D8B030D-6E8A-4147-A177-3AD203B41FA5}">
                      <a16:colId xmlns:a16="http://schemas.microsoft.com/office/drawing/2014/main" xmlns="" val="2049374415"/>
                    </a:ext>
                  </a:extLst>
                </a:gridCol>
                <a:gridCol w="335654">
                  <a:extLst>
                    <a:ext uri="{9D8B030D-6E8A-4147-A177-3AD203B41FA5}">
                      <a16:colId xmlns:a16="http://schemas.microsoft.com/office/drawing/2014/main" xmlns="" val="237336938"/>
                    </a:ext>
                  </a:extLst>
                </a:gridCol>
                <a:gridCol w="288030">
                  <a:extLst>
                    <a:ext uri="{9D8B030D-6E8A-4147-A177-3AD203B41FA5}">
                      <a16:colId xmlns:a16="http://schemas.microsoft.com/office/drawing/2014/main" xmlns="" val="1848906495"/>
                    </a:ext>
                  </a:extLst>
                </a:gridCol>
              </a:tblGrid>
              <a:tr h="52671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순위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경기수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승점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득점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실점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err="1"/>
                        <a:t>득실차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70035645"/>
                  </a:ext>
                </a:extLst>
              </a:tr>
              <a:tr h="46087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/>
                        <a:t>~</a:t>
                      </a:r>
                      <a:endParaRPr lang="ko-KR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/>
                        <a:t>~</a:t>
                      </a:r>
                      <a:endParaRPr lang="ko-KR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~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~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~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~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~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~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~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~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323546356"/>
                  </a:ext>
                </a:extLst>
              </a:tr>
              <a:tr h="46087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906482601"/>
                  </a:ext>
                </a:extLst>
              </a:tr>
              <a:tr h="43371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 </a:t>
                      </a:r>
                      <a:endParaRPr lang="ko-KR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 </a:t>
                      </a:r>
                      <a:endParaRPr lang="ko-KR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269591060"/>
                  </a:ext>
                </a:extLst>
              </a:tr>
              <a:tr h="43371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850282059"/>
                  </a:ext>
                </a:extLst>
              </a:tr>
              <a:tr h="43371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820531653"/>
                  </a:ext>
                </a:extLst>
              </a:tr>
              <a:tr h="43371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151880419"/>
                  </a:ext>
                </a:extLst>
              </a:tr>
            </a:tbl>
          </a:graphicData>
        </a:graphic>
      </p:graphicFrame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xmlns="" id="{1F5F38D5-174A-4898-AF10-EBE88A2A29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3312506"/>
              </p:ext>
            </p:extLst>
          </p:nvPr>
        </p:nvGraphicFramePr>
        <p:xfrm>
          <a:off x="5652120" y="1158290"/>
          <a:ext cx="2448271" cy="5339856"/>
        </p:xfrm>
        <a:graphic>
          <a:graphicData uri="http://schemas.openxmlformats.org/drawingml/2006/table">
            <a:tbl>
              <a:tblPr firstRow="1" bandRow="1">
                <a:tableStyleId>{284E427A-3D55-4303-BF80-6455036E1DE7}</a:tableStyleId>
              </a:tblPr>
              <a:tblGrid>
                <a:gridCol w="631338">
                  <a:extLst>
                    <a:ext uri="{9D8B030D-6E8A-4147-A177-3AD203B41FA5}">
                      <a16:colId xmlns:a16="http://schemas.microsoft.com/office/drawing/2014/main" xmlns="" val="1350855678"/>
                    </a:ext>
                  </a:extLst>
                </a:gridCol>
                <a:gridCol w="645790">
                  <a:extLst>
                    <a:ext uri="{9D8B030D-6E8A-4147-A177-3AD203B41FA5}">
                      <a16:colId xmlns:a16="http://schemas.microsoft.com/office/drawing/2014/main" xmlns="" val="1350694773"/>
                    </a:ext>
                  </a:extLst>
                </a:gridCol>
                <a:gridCol w="645790">
                  <a:extLst>
                    <a:ext uri="{9D8B030D-6E8A-4147-A177-3AD203B41FA5}">
                      <a16:colId xmlns:a16="http://schemas.microsoft.com/office/drawing/2014/main" xmlns="" val="2405419247"/>
                    </a:ext>
                  </a:extLst>
                </a:gridCol>
                <a:gridCol w="525353">
                  <a:extLst>
                    <a:ext uri="{9D8B030D-6E8A-4147-A177-3AD203B41FA5}">
                      <a16:colId xmlns:a16="http://schemas.microsoft.com/office/drawing/2014/main" xmlns="" val="107283115"/>
                    </a:ext>
                  </a:extLst>
                </a:gridCol>
              </a:tblGrid>
              <a:tr h="96920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날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시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결과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352251945"/>
                  </a:ext>
                </a:extLst>
              </a:tr>
              <a:tr h="96920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   </a:t>
                      </a:r>
                      <a:r>
                        <a:rPr lang="en-US" altLang="ko-KR" sz="3600" dirty="0"/>
                        <a:t>~</a:t>
                      </a:r>
                      <a:endParaRPr lang="ko-KR" altLang="en-US" sz="36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80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3600" dirty="0"/>
                        <a:t>~</a:t>
                      </a:r>
                      <a:endParaRPr lang="ko-KR" altLang="en-US" sz="3600" dirty="0"/>
                    </a:p>
                    <a:p>
                      <a:pPr latinLnBrk="1"/>
                      <a:endParaRPr lang="ko-KR" altLang="en-US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80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 </a:t>
                      </a:r>
                      <a:r>
                        <a:rPr lang="en-US" altLang="ko-KR" sz="3600" dirty="0"/>
                        <a:t>~</a:t>
                      </a:r>
                      <a:r>
                        <a:rPr lang="en-US" altLang="ko-KR" sz="1800" dirty="0"/>
                        <a:t> </a:t>
                      </a:r>
                      <a:endParaRPr lang="ko-KR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800" dirty="0"/>
                    </a:p>
                    <a:p>
                      <a:pPr latinLnBrk="1"/>
                      <a:r>
                        <a:rPr lang="en-US" altLang="ko-KR" sz="3600" dirty="0"/>
                        <a:t>~</a:t>
                      </a:r>
                      <a:endParaRPr lang="ko-KR" altLang="en-US" sz="3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052441621"/>
                  </a:ext>
                </a:extLst>
              </a:tr>
              <a:tr h="96920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177737751"/>
                  </a:ext>
                </a:extLst>
              </a:tr>
              <a:tr h="96920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847129384"/>
                  </a:ext>
                </a:extLst>
              </a:tr>
              <a:tr h="96920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85936404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683F88DC-8554-4F5E-B036-D31A2ECB68A4}"/>
              </a:ext>
            </a:extLst>
          </p:cNvPr>
          <p:cNvSpPr txBox="1"/>
          <p:nvPr/>
        </p:nvSpPr>
        <p:spPr>
          <a:xfrm>
            <a:off x="6084169" y="804323"/>
            <a:ext cx="21951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일정 및 결과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7198D977-C3BC-46EB-AA74-312AF46A29A9}"/>
              </a:ext>
            </a:extLst>
          </p:cNvPr>
          <p:cNvSpPr txBox="1"/>
          <p:nvPr/>
        </p:nvSpPr>
        <p:spPr>
          <a:xfrm>
            <a:off x="3491880" y="1268760"/>
            <a:ext cx="19442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 smtClean="0">
                <a:solidFill>
                  <a:srgbClr val="FF0000"/>
                </a:solidFill>
              </a:rPr>
              <a:t>테이블 사용해서 순위표 및 </a:t>
            </a:r>
            <a:endParaRPr lang="en-US" altLang="ko-KR" sz="1000" b="1" dirty="0" smtClean="0">
              <a:solidFill>
                <a:srgbClr val="FF0000"/>
              </a:solidFill>
            </a:endParaRPr>
          </a:p>
          <a:p>
            <a:r>
              <a:rPr lang="ko-KR" altLang="en-US" sz="1000" b="1" dirty="0" smtClean="0">
                <a:solidFill>
                  <a:srgbClr val="FF0000"/>
                </a:solidFill>
              </a:rPr>
              <a:t>일정표 설정 </a:t>
            </a:r>
            <a:endParaRPr lang="en-US" altLang="ko-KR" sz="1000" b="1" dirty="0">
              <a:solidFill>
                <a:srgbClr val="FF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7198D977-C3BC-46EB-AA74-312AF46A29A9}"/>
              </a:ext>
            </a:extLst>
          </p:cNvPr>
          <p:cNvSpPr txBox="1"/>
          <p:nvPr/>
        </p:nvSpPr>
        <p:spPr>
          <a:xfrm>
            <a:off x="3463128" y="1772816"/>
            <a:ext cx="19442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b="1" dirty="0" smtClean="0">
                <a:solidFill>
                  <a:srgbClr val="FF0000"/>
                </a:solidFill>
                <a:sym typeface="Wingdings" panose="05000000000000000000" pitchFamily="2" charset="2"/>
              </a:rPr>
              <a:t></a:t>
            </a:r>
            <a:r>
              <a:rPr lang="en-US" altLang="ko-KR" sz="1000" b="1" dirty="0" smtClean="0">
                <a:solidFill>
                  <a:srgbClr val="FF0000"/>
                </a:solidFill>
              </a:rPr>
              <a:t>1</a:t>
            </a:r>
            <a:r>
              <a:rPr lang="ko-KR" altLang="en-US" sz="1000" b="1" dirty="0" smtClean="0">
                <a:solidFill>
                  <a:srgbClr val="FF0000"/>
                </a:solidFill>
              </a:rPr>
              <a:t>위</a:t>
            </a:r>
            <a:r>
              <a:rPr lang="en-US" altLang="ko-KR" sz="1000" b="1" dirty="0" smtClean="0">
                <a:solidFill>
                  <a:srgbClr val="FF0000"/>
                </a:solidFill>
              </a:rPr>
              <a:t>, </a:t>
            </a:r>
            <a:r>
              <a:rPr lang="ko-KR" altLang="en-US" sz="1000" b="1" dirty="0" err="1" smtClean="0">
                <a:solidFill>
                  <a:srgbClr val="FF0000"/>
                </a:solidFill>
              </a:rPr>
              <a:t>강등권</a:t>
            </a:r>
            <a:r>
              <a:rPr lang="ko-KR" altLang="en-US" sz="1000" b="1" dirty="0" smtClean="0">
                <a:solidFill>
                  <a:srgbClr val="FF0000"/>
                </a:solidFill>
              </a:rPr>
              <a:t> </a:t>
            </a:r>
            <a:r>
              <a:rPr lang="en-US" altLang="ko-KR" sz="1000" b="1" dirty="0" smtClean="0">
                <a:solidFill>
                  <a:srgbClr val="FF0000"/>
                </a:solidFill>
              </a:rPr>
              <a:t>(18~20)</a:t>
            </a:r>
            <a:r>
              <a:rPr lang="ko-KR" altLang="en-US" sz="1000" b="1" dirty="0" smtClean="0">
                <a:solidFill>
                  <a:srgbClr val="FF0000"/>
                </a:solidFill>
              </a:rPr>
              <a:t>위 팀들 특별하게 색 설정 변경</a:t>
            </a:r>
            <a:endParaRPr lang="en-US" altLang="ko-KR" sz="1000" b="1" dirty="0">
              <a:solidFill>
                <a:srgbClr val="FF000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7198D977-C3BC-46EB-AA74-312AF46A29A9}"/>
              </a:ext>
            </a:extLst>
          </p:cNvPr>
          <p:cNvSpPr txBox="1"/>
          <p:nvPr/>
        </p:nvSpPr>
        <p:spPr>
          <a:xfrm>
            <a:off x="3441069" y="2348880"/>
            <a:ext cx="194421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 smtClean="0">
                <a:solidFill>
                  <a:srgbClr val="FF0000"/>
                </a:solidFill>
              </a:rPr>
              <a:t>테이블 테두리와 색 설정</a:t>
            </a:r>
            <a:endParaRPr lang="en-US" altLang="ko-KR" sz="1000" b="1" dirty="0">
              <a:solidFill>
                <a:srgbClr val="FF000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7198D977-C3BC-46EB-AA74-312AF46A29A9}"/>
              </a:ext>
            </a:extLst>
          </p:cNvPr>
          <p:cNvSpPr txBox="1"/>
          <p:nvPr/>
        </p:nvSpPr>
        <p:spPr>
          <a:xfrm>
            <a:off x="3431434" y="2595101"/>
            <a:ext cx="194421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 smtClean="0">
                <a:solidFill>
                  <a:srgbClr val="FF0000"/>
                </a:solidFill>
              </a:rPr>
              <a:t>순위표 정렬</a:t>
            </a:r>
            <a:endParaRPr lang="en-US" altLang="ko-KR" sz="1000" b="1" dirty="0">
              <a:solidFill>
                <a:srgbClr val="FF00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7198D977-C3BC-46EB-AA74-312AF46A29A9}"/>
              </a:ext>
            </a:extLst>
          </p:cNvPr>
          <p:cNvSpPr txBox="1"/>
          <p:nvPr/>
        </p:nvSpPr>
        <p:spPr>
          <a:xfrm>
            <a:off x="3431434" y="3212976"/>
            <a:ext cx="18190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>
                <a:solidFill>
                  <a:srgbClr val="FF0000"/>
                </a:solidFill>
              </a:rPr>
              <a:t> </a:t>
            </a:r>
            <a:r>
              <a:rPr lang="en-US" altLang="ko-KR" sz="1000" b="1" dirty="0" err="1">
                <a:solidFill>
                  <a:srgbClr val="FF0000"/>
                </a:solidFill>
              </a:rPr>
              <a:t>clospan</a:t>
            </a:r>
            <a:r>
              <a:rPr lang="en-US" altLang="ko-KR" sz="1000" b="1" dirty="0">
                <a:solidFill>
                  <a:srgbClr val="FF0000"/>
                </a:solidFill>
              </a:rPr>
              <a:t> </a:t>
            </a:r>
            <a:r>
              <a:rPr lang="ko-KR" altLang="en-US" sz="1000" b="1" dirty="0">
                <a:solidFill>
                  <a:srgbClr val="FF0000"/>
                </a:solidFill>
              </a:rPr>
              <a:t>셀의 너비 </a:t>
            </a:r>
            <a:r>
              <a:rPr lang="ko-KR" altLang="en-US" sz="1000" b="1" dirty="0" smtClean="0">
                <a:solidFill>
                  <a:srgbClr val="FF0000"/>
                </a:solidFill>
              </a:rPr>
              <a:t>지정</a:t>
            </a:r>
            <a:r>
              <a:rPr lang="en-US" altLang="ko-KR" sz="1000" b="1" dirty="0" smtClean="0">
                <a:solidFill>
                  <a:srgbClr val="FF0000"/>
                </a:solidFill>
                <a:sym typeface="Wingdings" panose="05000000000000000000" pitchFamily="2" charset="2"/>
              </a:rPr>
              <a:t></a:t>
            </a:r>
            <a:endParaRPr lang="en-US" altLang="ko-KR" sz="1000" b="1" dirty="0">
              <a:solidFill>
                <a:srgbClr val="FF0000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7198D977-C3BC-46EB-AA74-312AF46A29A9}"/>
              </a:ext>
            </a:extLst>
          </p:cNvPr>
          <p:cNvSpPr txBox="1"/>
          <p:nvPr/>
        </p:nvSpPr>
        <p:spPr>
          <a:xfrm>
            <a:off x="3463128" y="3459197"/>
            <a:ext cx="18190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b="1" dirty="0" err="1">
                <a:solidFill>
                  <a:srgbClr val="FF0000"/>
                </a:solidFill>
              </a:rPr>
              <a:t>rowspan</a:t>
            </a:r>
            <a:r>
              <a:rPr lang="en-US" altLang="ko-KR" sz="1000" b="1" dirty="0">
                <a:solidFill>
                  <a:srgbClr val="FF0000"/>
                </a:solidFill>
              </a:rPr>
              <a:t> </a:t>
            </a:r>
            <a:r>
              <a:rPr lang="ko-KR" altLang="en-US" sz="1000" b="1" dirty="0">
                <a:solidFill>
                  <a:srgbClr val="FF0000"/>
                </a:solidFill>
              </a:rPr>
              <a:t>셀의 높이 </a:t>
            </a:r>
            <a:r>
              <a:rPr lang="ko-KR" altLang="en-US" sz="1000" b="1" dirty="0" smtClean="0">
                <a:solidFill>
                  <a:srgbClr val="FF0000"/>
                </a:solidFill>
              </a:rPr>
              <a:t>지정</a:t>
            </a:r>
            <a:r>
              <a:rPr lang="en-US" altLang="ko-KR" sz="1000" b="1" dirty="0" smtClean="0">
                <a:solidFill>
                  <a:srgbClr val="FF0000"/>
                </a:solidFill>
                <a:sym typeface="Wingdings" panose="05000000000000000000" pitchFamily="2" charset="2"/>
              </a:rPr>
              <a:t></a:t>
            </a:r>
            <a:endParaRPr lang="en-US" altLang="ko-KR" sz="1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9762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http://postfiles5.naver.net/20100812_164/brighton4_1281594503536t0bPk_jpg/%ED%94%84%EB%A6%AC%EB%AF%B8%EC%96%B4%EB%A6%AC%EA%B7%B8_brighton4.jpg?type=w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051" b="83390" l="21631" r="84043">
                        <a14:foregroundMark x1="26596" y1="64068" x2="26596" y2="67797"/>
                        <a14:foregroundMark x1="29787" y1="75932" x2="29433" y2="81017"/>
                        <a14:foregroundMark x1="34752" y1="63729" x2="34752" y2="67797"/>
                        <a14:foregroundMark x1="36525" y1="76610" x2="36879" y2="80339"/>
                        <a14:foregroundMark x1="45390" y1="80678" x2="48936" y2="80339"/>
                        <a14:foregroundMark x1="53546" y1="76949" x2="53191" y2="79661"/>
                        <a14:foregroundMark x1="64184" y1="78305" x2="64184" y2="78305"/>
                        <a14:foregroundMark x1="74823" y1="78305" x2="74823" y2="78305"/>
                        <a14:foregroundMark x1="78014" y1="66102" x2="78014" y2="66102"/>
                        <a14:foregroundMark x1="68440" y1="66102" x2="68440" y2="66102"/>
                        <a14:foregroundMark x1="63121" y1="65763" x2="63121" y2="65763"/>
                        <a14:foregroundMark x1="37234" y1="6102" x2="37234" y2="6102"/>
                        <a14:foregroundMark x1="50355" y1="32203" x2="54255" y2="33898"/>
                        <a14:foregroundMark x1="37943" y1="16610" x2="37943" y2="16610"/>
                        <a14:foregroundMark x1="37589" y1="22034" x2="37589" y2="22034"/>
                        <a14:foregroundMark x1="40780" y1="32881" x2="40780" y2="32881"/>
                        <a14:foregroundMark x1="46809" y1="50169" x2="46809" y2="50169"/>
                        <a14:foregroundMark x1="41844" y1="54576" x2="41844" y2="54576"/>
                        <a14:foregroundMark x1="51773" y1="52542" x2="51773" y2="52542"/>
                        <a14:foregroundMark x1="41844" y1="47458" x2="41844" y2="47458"/>
                        <a14:foregroundMark x1="49291" y1="46780" x2="49291" y2="46780"/>
                        <a14:foregroundMark x1="53191" y1="63729" x2="53191" y2="63729"/>
                        <a14:foregroundMark x1="43262" y1="63390" x2="43262" y2="63390"/>
                        <a14:foregroundMark x1="34043" y1="15593" x2="35106" y2="15593"/>
                        <a14:backgroundMark x1="46809" y1="77288" x2="46809" y2="77288"/>
                        <a14:backgroundMark x1="53901" y1="53559" x2="53901" y2="53559"/>
                        <a14:backgroundMark x1="42908" y1="51525" x2="42908" y2="51525"/>
                        <a14:backgroundMark x1="51773" y1="46780" x2="51773" y2="46780"/>
                        <a14:backgroundMark x1="45035" y1="54237" x2="50000" y2="53898"/>
                        <a14:backgroundMark x1="38652" y1="49831" x2="38652" y2="49831"/>
                        <a14:backgroundMark x1="38652" y1="10847" x2="38652" y2="10847"/>
                        <a14:backgroundMark x1="35461" y1="14237" x2="36879" y2="15254"/>
                        <a14:backgroundMark x1="38298" y1="15593" x2="38298" y2="16949"/>
                        <a14:backgroundMark x1="37589" y1="16610" x2="37589" y2="16610"/>
                        <a14:backgroundMark x1="37943" y1="22373" x2="37943" y2="22373"/>
                        <a14:backgroundMark x1="35461" y1="20000" x2="35461" y2="20000"/>
                        <a14:backgroundMark x1="36170" y1="22712" x2="36170" y2="22712"/>
                        <a14:backgroundMark x1="37589" y1="21695" x2="37589" y2="21695"/>
                        <a14:backgroundMark x1="33688" y1="16271" x2="33688" y2="16271"/>
                        <a14:backgroundMark x1="40780" y1="8814" x2="40780" y2="8814"/>
                        <a14:backgroundMark x1="37589" y1="8814" x2="37589" y2="8814"/>
                        <a14:backgroundMark x1="34397" y1="9153" x2="34397" y2="9153"/>
                        <a14:backgroundMark x1="50355" y1="32881" x2="50355" y2="32881"/>
                        <a14:backgroundMark x1="49645" y1="30508" x2="49645" y2="30508"/>
                        <a14:backgroundMark x1="53546" y1="32203" x2="53546" y2="32203"/>
                        <a14:backgroundMark x1="52482" y1="33220" x2="52482" y2="33220"/>
                        <a14:backgroundMark x1="52128" y1="32881" x2="52128" y2="32881"/>
                        <a14:backgroundMark x1="50709" y1="31864" x2="54965" y2="34576"/>
                        <a14:backgroundMark x1="50000" y1="31864" x2="54610" y2="34576"/>
                        <a14:backgroundMark x1="54255" y1="33559" x2="55319" y2="34576"/>
                        <a14:backgroundMark x1="41844" y1="30847" x2="41844" y2="30847"/>
                        <a14:backgroundMark x1="38298" y1="31525" x2="38298" y2="31525"/>
                        <a14:backgroundMark x1="40426" y1="34237" x2="40426" y2="34237"/>
                        <a14:backgroundMark x1="41489" y1="33220" x2="41489" y2="33220"/>
                        <a14:backgroundMark x1="41489" y1="32542" x2="41489" y2="32542"/>
                        <a14:backgroundMark x1="40426" y1="33220" x2="40426" y2="33220"/>
                        <a14:backgroundMark x1="40426" y1="33898" x2="41135" y2="31525"/>
                        <a14:backgroundMark x1="34397" y1="30169" x2="34397" y2="30169"/>
                        <a14:backgroundMark x1="78369" y1="63051" x2="78369" y2="6305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8349449" y="5785462"/>
            <a:ext cx="806356" cy="845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8DBF6D6C-8F08-40CF-957F-DAAC61BE68D1}"/>
              </a:ext>
            </a:extLst>
          </p:cNvPr>
          <p:cNvSpPr txBox="1"/>
          <p:nvPr/>
        </p:nvSpPr>
        <p:spPr>
          <a:xfrm>
            <a:off x="467544" y="836712"/>
            <a:ext cx="21951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축구용품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xmlns="" id="{4A73B5F0-FD12-4021-9DD9-35424B7CC62F}"/>
              </a:ext>
            </a:extLst>
          </p:cNvPr>
          <p:cNvSpPr/>
          <p:nvPr/>
        </p:nvSpPr>
        <p:spPr>
          <a:xfrm>
            <a:off x="785122" y="1164930"/>
            <a:ext cx="5875110" cy="51443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xmlns="" id="{FF17D4ED-9602-43A5-953A-2A46A535E404}"/>
              </a:ext>
            </a:extLst>
          </p:cNvPr>
          <p:cNvSpPr/>
          <p:nvPr/>
        </p:nvSpPr>
        <p:spPr>
          <a:xfrm>
            <a:off x="1043608" y="1397313"/>
            <a:ext cx="2165109" cy="28928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축구 용품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xmlns="" id="{390C64BB-10DB-4F29-A0C1-72A87BCB1AFA}"/>
              </a:ext>
            </a:extLst>
          </p:cNvPr>
          <p:cNvSpPr/>
          <p:nvPr/>
        </p:nvSpPr>
        <p:spPr>
          <a:xfrm>
            <a:off x="1115616" y="1888897"/>
            <a:ext cx="2165109" cy="14946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축구공 </a:t>
            </a:r>
            <a:r>
              <a:rPr lang="en-US" altLang="ko-KR" dirty="0"/>
              <a:t>jpg)</a:t>
            </a:r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xmlns="" id="{ABAC0118-5DCA-4ED5-962F-211C6F784307}"/>
              </a:ext>
            </a:extLst>
          </p:cNvPr>
          <p:cNvSpPr/>
          <p:nvPr/>
        </p:nvSpPr>
        <p:spPr>
          <a:xfrm>
            <a:off x="1115615" y="3581594"/>
            <a:ext cx="2165109" cy="14946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/>
              <a:t>(</a:t>
            </a:r>
            <a:r>
              <a:rPr lang="ko-KR" altLang="en-US" dirty="0"/>
              <a:t>축구화 </a:t>
            </a:r>
            <a:r>
              <a:rPr lang="en-US" altLang="ko-KR" dirty="0"/>
              <a:t>jpg)</a:t>
            </a:r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xmlns="" id="{9AAB63D9-6F20-40FD-88D5-D7FE1C95F198}"/>
              </a:ext>
            </a:extLst>
          </p:cNvPr>
          <p:cNvSpPr/>
          <p:nvPr/>
        </p:nvSpPr>
        <p:spPr>
          <a:xfrm>
            <a:off x="1115616" y="5182114"/>
            <a:ext cx="2076543" cy="102191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3600" dirty="0"/>
              <a:t>.  .  .</a:t>
            </a:r>
            <a:endParaRPr lang="ko-KR" altLang="en-US" sz="3600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xmlns="" id="{E6D4804D-AC4C-4BA5-9037-80EB0397F92D}"/>
              </a:ext>
            </a:extLst>
          </p:cNvPr>
          <p:cNvSpPr/>
          <p:nvPr/>
        </p:nvSpPr>
        <p:spPr>
          <a:xfrm>
            <a:off x="3347864" y="5585312"/>
            <a:ext cx="3054881" cy="21551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더 많은 상품을 보고 싶다면</a:t>
            </a:r>
            <a:r>
              <a:rPr lang="en-US" altLang="ko-KR" sz="1200" dirty="0"/>
              <a:t>(</a:t>
            </a:r>
            <a:r>
              <a:rPr lang="en-US" altLang="ko-KR" sz="1200" dirty="0" err="1"/>
              <a:t>href</a:t>
            </a:r>
            <a:r>
              <a:rPr lang="en-US" altLang="ko-KR" sz="1200" dirty="0"/>
              <a:t>)</a:t>
            </a:r>
            <a:endParaRPr lang="ko-KR" altLang="en-US" sz="12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7198D977-C3BC-46EB-AA74-312AF46A29A9}"/>
              </a:ext>
            </a:extLst>
          </p:cNvPr>
          <p:cNvSpPr txBox="1"/>
          <p:nvPr/>
        </p:nvSpPr>
        <p:spPr>
          <a:xfrm>
            <a:off x="3517996" y="2132856"/>
            <a:ext cx="252028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b="1" dirty="0" smtClean="0">
                <a:solidFill>
                  <a:srgbClr val="FF0000"/>
                </a:solidFill>
              </a:rPr>
              <a:t>script</a:t>
            </a:r>
            <a:r>
              <a:rPr lang="ko-KR" altLang="en-US" sz="1000" b="1" dirty="0">
                <a:solidFill>
                  <a:srgbClr val="FF0000"/>
                </a:solidFill>
              </a:rPr>
              <a:t>를 활용</a:t>
            </a:r>
            <a:r>
              <a:rPr lang="en-US" altLang="ko-KR" sz="1000" b="1" dirty="0" smtClean="0">
                <a:solidFill>
                  <a:srgbClr val="FF0000"/>
                </a:solidFill>
              </a:rPr>
              <a:t>,  </a:t>
            </a:r>
          </a:p>
          <a:p>
            <a:r>
              <a:rPr lang="ko-KR" altLang="en-US" sz="1000" b="1" dirty="0" smtClean="0">
                <a:solidFill>
                  <a:srgbClr val="FF0000"/>
                </a:solidFill>
              </a:rPr>
              <a:t>마우스를 사진 위에 </a:t>
            </a:r>
            <a:r>
              <a:rPr lang="ko-KR" altLang="en-US" sz="1000" b="1" dirty="0">
                <a:solidFill>
                  <a:srgbClr val="FF0000"/>
                </a:solidFill>
              </a:rPr>
              <a:t>올리면 줌인 </a:t>
            </a:r>
            <a:endParaRPr lang="en-US" altLang="ko-KR" sz="1000" b="1" dirty="0" smtClean="0">
              <a:solidFill>
                <a:srgbClr val="FF0000"/>
              </a:solidFill>
            </a:endParaRPr>
          </a:p>
          <a:p>
            <a:r>
              <a:rPr lang="ko-KR" altLang="en-US" sz="1000" b="1" dirty="0" smtClean="0">
                <a:solidFill>
                  <a:srgbClr val="FF0000"/>
                </a:solidFill>
              </a:rPr>
              <a:t>떼면 줌 아웃 </a:t>
            </a:r>
            <a:endParaRPr lang="en-US" altLang="ko-KR" sz="1000" b="1" dirty="0">
              <a:solidFill>
                <a:srgbClr val="FF0000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7198D977-C3BC-46EB-AA74-312AF46A29A9}"/>
              </a:ext>
            </a:extLst>
          </p:cNvPr>
          <p:cNvSpPr txBox="1"/>
          <p:nvPr/>
        </p:nvSpPr>
        <p:spPr>
          <a:xfrm>
            <a:off x="3615163" y="3017514"/>
            <a:ext cx="252028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 smtClean="0">
                <a:solidFill>
                  <a:srgbClr val="FF0000"/>
                </a:solidFill>
              </a:rPr>
              <a:t>사진 넓이와 높이 설정 </a:t>
            </a:r>
            <a:endParaRPr lang="en-US" altLang="ko-KR" sz="1000" b="1" dirty="0">
              <a:solidFill>
                <a:srgbClr val="FF0000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7198D977-C3BC-46EB-AA74-312AF46A29A9}"/>
              </a:ext>
            </a:extLst>
          </p:cNvPr>
          <p:cNvSpPr txBox="1"/>
          <p:nvPr/>
        </p:nvSpPr>
        <p:spPr>
          <a:xfrm>
            <a:off x="3645031" y="4879887"/>
            <a:ext cx="25202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dirty="0" smtClean="0">
                <a:solidFill>
                  <a:srgbClr val="FF0000"/>
                </a:solidFill>
              </a:rPr>
              <a:t>더 많은 상품을 보고 싶다면 </a:t>
            </a:r>
            <a:endParaRPr lang="en-US" altLang="ko-KR" sz="1000" b="1" dirty="0" smtClean="0">
              <a:solidFill>
                <a:srgbClr val="FF0000"/>
              </a:solidFill>
            </a:endParaRPr>
          </a:p>
          <a:p>
            <a:r>
              <a:rPr lang="ko-KR" altLang="en-US" sz="1000" b="1" dirty="0" smtClean="0">
                <a:solidFill>
                  <a:srgbClr val="FF0000"/>
                </a:solidFill>
              </a:rPr>
              <a:t>쇼핑몰 링크 연결</a:t>
            </a:r>
            <a:endParaRPr lang="en-US" altLang="ko-KR" sz="1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3688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http://postfiles5.naver.net/20100812_164/brighton4_1281594503536t0bPk_jpg/%ED%94%84%EB%A6%AC%EB%AF%B8%EC%96%B4%EB%A6%AC%EA%B7%B8_brighton4.jpg?type=w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051" b="83390" l="21631" r="84043">
                        <a14:foregroundMark x1="26596" y1="64068" x2="26596" y2="67797"/>
                        <a14:foregroundMark x1="29787" y1="75932" x2="29433" y2="81017"/>
                        <a14:foregroundMark x1="34752" y1="63729" x2="34752" y2="67797"/>
                        <a14:foregroundMark x1="36525" y1="76610" x2="36879" y2="80339"/>
                        <a14:foregroundMark x1="45390" y1="80678" x2="48936" y2="80339"/>
                        <a14:foregroundMark x1="53546" y1="76949" x2="53191" y2="79661"/>
                        <a14:foregroundMark x1="64184" y1="78305" x2="64184" y2="78305"/>
                        <a14:foregroundMark x1="74823" y1="78305" x2="74823" y2="78305"/>
                        <a14:foregroundMark x1="78014" y1="66102" x2="78014" y2="66102"/>
                        <a14:foregroundMark x1="68440" y1="66102" x2="68440" y2="66102"/>
                        <a14:foregroundMark x1="63121" y1="65763" x2="63121" y2="65763"/>
                        <a14:foregroundMark x1="37234" y1="6102" x2="37234" y2="6102"/>
                        <a14:foregroundMark x1="50355" y1="32203" x2="54255" y2="33898"/>
                        <a14:foregroundMark x1="37943" y1="16610" x2="37943" y2="16610"/>
                        <a14:foregroundMark x1="37589" y1="22034" x2="37589" y2="22034"/>
                        <a14:foregroundMark x1="40780" y1="32881" x2="40780" y2="32881"/>
                        <a14:foregroundMark x1="46809" y1="50169" x2="46809" y2="50169"/>
                        <a14:foregroundMark x1="41844" y1="54576" x2="41844" y2="54576"/>
                        <a14:foregroundMark x1="51773" y1="52542" x2="51773" y2="52542"/>
                        <a14:foregroundMark x1="41844" y1="47458" x2="41844" y2="47458"/>
                        <a14:foregroundMark x1="49291" y1="46780" x2="49291" y2="46780"/>
                        <a14:foregroundMark x1="53191" y1="63729" x2="53191" y2="63729"/>
                        <a14:foregroundMark x1="43262" y1="63390" x2="43262" y2="63390"/>
                        <a14:foregroundMark x1="34043" y1="15593" x2="35106" y2="15593"/>
                        <a14:backgroundMark x1="46809" y1="77288" x2="46809" y2="77288"/>
                        <a14:backgroundMark x1="53901" y1="53559" x2="53901" y2="53559"/>
                        <a14:backgroundMark x1="42908" y1="51525" x2="42908" y2="51525"/>
                        <a14:backgroundMark x1="51773" y1="46780" x2="51773" y2="46780"/>
                        <a14:backgroundMark x1="45035" y1="54237" x2="50000" y2="53898"/>
                        <a14:backgroundMark x1="38652" y1="49831" x2="38652" y2="49831"/>
                        <a14:backgroundMark x1="38652" y1="10847" x2="38652" y2="10847"/>
                        <a14:backgroundMark x1="35461" y1="14237" x2="36879" y2="15254"/>
                        <a14:backgroundMark x1="38298" y1="15593" x2="38298" y2="16949"/>
                        <a14:backgroundMark x1="37589" y1="16610" x2="37589" y2="16610"/>
                        <a14:backgroundMark x1="37943" y1="22373" x2="37943" y2="22373"/>
                        <a14:backgroundMark x1="35461" y1="20000" x2="35461" y2="20000"/>
                        <a14:backgroundMark x1="36170" y1="22712" x2="36170" y2="22712"/>
                        <a14:backgroundMark x1="37589" y1="21695" x2="37589" y2="21695"/>
                        <a14:backgroundMark x1="33688" y1="16271" x2="33688" y2="16271"/>
                        <a14:backgroundMark x1="40780" y1="8814" x2="40780" y2="8814"/>
                        <a14:backgroundMark x1="37589" y1="8814" x2="37589" y2="8814"/>
                        <a14:backgroundMark x1="34397" y1="9153" x2="34397" y2="9153"/>
                        <a14:backgroundMark x1="50355" y1="32881" x2="50355" y2="32881"/>
                        <a14:backgroundMark x1="49645" y1="30508" x2="49645" y2="30508"/>
                        <a14:backgroundMark x1="53546" y1="32203" x2="53546" y2="32203"/>
                        <a14:backgroundMark x1="52482" y1="33220" x2="52482" y2="33220"/>
                        <a14:backgroundMark x1="52128" y1="32881" x2="52128" y2="32881"/>
                        <a14:backgroundMark x1="50709" y1="31864" x2="54965" y2="34576"/>
                        <a14:backgroundMark x1="50000" y1="31864" x2="54610" y2="34576"/>
                        <a14:backgroundMark x1="54255" y1="33559" x2="55319" y2="34576"/>
                        <a14:backgroundMark x1="41844" y1="30847" x2="41844" y2="30847"/>
                        <a14:backgroundMark x1="38298" y1="31525" x2="38298" y2="31525"/>
                        <a14:backgroundMark x1="40426" y1="34237" x2="40426" y2="34237"/>
                        <a14:backgroundMark x1="41489" y1="33220" x2="41489" y2="33220"/>
                        <a14:backgroundMark x1="41489" y1="32542" x2="41489" y2="32542"/>
                        <a14:backgroundMark x1="40426" y1="33220" x2="40426" y2="33220"/>
                        <a14:backgroundMark x1="40426" y1="33898" x2="41135" y2="31525"/>
                        <a14:backgroundMark x1="34397" y1="30169" x2="34397" y2="30169"/>
                        <a14:backgroundMark x1="78369" y1="63051" x2="78369" y2="6305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8349449" y="5785462"/>
            <a:ext cx="806356" cy="845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F4B9A9AA-C97B-4E3E-AC9A-4FC5AF117F51}"/>
              </a:ext>
            </a:extLst>
          </p:cNvPr>
          <p:cNvSpPr txBox="1"/>
          <p:nvPr/>
        </p:nvSpPr>
        <p:spPr>
          <a:xfrm>
            <a:off x="-36512" y="334397"/>
            <a:ext cx="44644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endParaRPr lang="en-US" altLang="ko-KR" sz="3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ko-KR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</a:t>
            </a:r>
            <a:r>
              <a: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웹 페이지 색 결정</a:t>
            </a:r>
            <a:endParaRPr lang="en-US" altLang="ko-KR" sz="3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6" name="그림 5" descr="스크린샷, 사람, 플레이어, 운동경기이(가) 표시된 사진&#10;&#10;자동 생성된 설명">
            <a:extLst>
              <a:ext uri="{FF2B5EF4-FFF2-40B4-BE49-F238E27FC236}">
                <a16:creationId xmlns:a16="http://schemas.microsoft.com/office/drawing/2014/main" xmlns="" id="{7DBA2A4D-3A1E-4752-AB2F-DE772547558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1534726"/>
            <a:ext cx="5142377" cy="407317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D65E8D74-CB1D-4F77-A75D-C5A04CE168BE}"/>
              </a:ext>
            </a:extLst>
          </p:cNvPr>
          <p:cNvSpPr txBox="1"/>
          <p:nvPr/>
        </p:nvSpPr>
        <p:spPr>
          <a:xfrm>
            <a:off x="539552" y="5607896"/>
            <a:ext cx="35283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축구에 역동적이고 </a:t>
            </a:r>
            <a:endParaRPr lang="en-US" altLang="ko-KR" sz="2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정열적인 붉은 계열의 색 </a:t>
            </a:r>
            <a:endParaRPr lang="en-US" altLang="ko-KR" sz="2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99D81EA1-3452-49C6-8254-BB9D827DEDA5}"/>
              </a:ext>
            </a:extLst>
          </p:cNvPr>
          <p:cNvSpPr txBox="1"/>
          <p:nvPr/>
        </p:nvSpPr>
        <p:spPr>
          <a:xfrm>
            <a:off x="4211960" y="5758104"/>
            <a:ext cx="37444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전반적으로 흰색과 검은색의 조화로 깔끔한 느낌 </a:t>
            </a:r>
            <a:endParaRPr lang="en-US" altLang="ko-KR" sz="2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8" name="그림 17" descr="스크린샷이(가) 표시된 사진&#10;&#10;자동 생성된 설명">
            <a:extLst>
              <a:ext uri="{FF2B5EF4-FFF2-40B4-BE49-F238E27FC236}">
                <a16:creationId xmlns:a16="http://schemas.microsoft.com/office/drawing/2014/main" xmlns="" id="{7E15F853-CBC8-4D63-9541-D7334BB1F6A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6056" y="240516"/>
            <a:ext cx="2376264" cy="2578499"/>
          </a:xfrm>
          <a:prstGeom prst="rect">
            <a:avLst/>
          </a:prstGeom>
        </p:spPr>
      </p:pic>
      <p:pic>
        <p:nvPicPr>
          <p:cNvPr id="19" name="그림 18" descr="스크린샷이(가) 표시된 사진&#10;&#10;자동 생성된 설명">
            <a:extLst>
              <a:ext uri="{FF2B5EF4-FFF2-40B4-BE49-F238E27FC236}">
                <a16:creationId xmlns:a16="http://schemas.microsoft.com/office/drawing/2014/main" xmlns="" id="{9272CCA5-1641-44D6-9DDB-ED832652468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7643" y="2894119"/>
            <a:ext cx="2557319" cy="2863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669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http://postfiles5.naver.net/20100812_164/brighton4_1281594503536t0bPk_jpg/%ED%94%84%EB%A6%AC%EB%AF%B8%EC%96%B4%EB%A6%AC%EA%B7%B8_brighton4.jpg?type=w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051" b="83390" l="21631" r="84043">
                        <a14:foregroundMark x1="26596" y1="64068" x2="26596" y2="67797"/>
                        <a14:foregroundMark x1="29787" y1="75932" x2="29433" y2="81017"/>
                        <a14:foregroundMark x1="34752" y1="63729" x2="34752" y2="67797"/>
                        <a14:foregroundMark x1="36525" y1="76610" x2="36879" y2="80339"/>
                        <a14:foregroundMark x1="45390" y1="80678" x2="48936" y2="80339"/>
                        <a14:foregroundMark x1="53546" y1="76949" x2="53191" y2="79661"/>
                        <a14:foregroundMark x1="64184" y1="78305" x2="64184" y2="78305"/>
                        <a14:foregroundMark x1="74823" y1="78305" x2="74823" y2="78305"/>
                        <a14:foregroundMark x1="78014" y1="66102" x2="78014" y2="66102"/>
                        <a14:foregroundMark x1="68440" y1="66102" x2="68440" y2="66102"/>
                        <a14:foregroundMark x1="63121" y1="65763" x2="63121" y2="65763"/>
                        <a14:foregroundMark x1="37234" y1="6102" x2="37234" y2="6102"/>
                        <a14:foregroundMark x1="50355" y1="32203" x2="54255" y2="33898"/>
                        <a14:foregroundMark x1="37943" y1="16610" x2="37943" y2="16610"/>
                        <a14:foregroundMark x1="37589" y1="22034" x2="37589" y2="22034"/>
                        <a14:foregroundMark x1="40780" y1="32881" x2="40780" y2="32881"/>
                        <a14:foregroundMark x1="46809" y1="50169" x2="46809" y2="50169"/>
                        <a14:foregroundMark x1="41844" y1="54576" x2="41844" y2="54576"/>
                        <a14:foregroundMark x1="51773" y1="52542" x2="51773" y2="52542"/>
                        <a14:foregroundMark x1="41844" y1="47458" x2="41844" y2="47458"/>
                        <a14:foregroundMark x1="49291" y1="46780" x2="49291" y2="46780"/>
                        <a14:foregroundMark x1="53191" y1="63729" x2="53191" y2="63729"/>
                        <a14:foregroundMark x1="43262" y1="63390" x2="43262" y2="63390"/>
                        <a14:foregroundMark x1="34043" y1="15593" x2="35106" y2="15593"/>
                        <a14:backgroundMark x1="46809" y1="77288" x2="46809" y2="77288"/>
                        <a14:backgroundMark x1="53901" y1="53559" x2="53901" y2="53559"/>
                        <a14:backgroundMark x1="42908" y1="51525" x2="42908" y2="51525"/>
                        <a14:backgroundMark x1="51773" y1="46780" x2="51773" y2="46780"/>
                        <a14:backgroundMark x1="45035" y1="54237" x2="50000" y2="53898"/>
                        <a14:backgroundMark x1="38652" y1="49831" x2="38652" y2="49831"/>
                        <a14:backgroundMark x1="38652" y1="10847" x2="38652" y2="10847"/>
                        <a14:backgroundMark x1="35461" y1="14237" x2="36879" y2="15254"/>
                        <a14:backgroundMark x1="38298" y1="15593" x2="38298" y2="16949"/>
                        <a14:backgroundMark x1="37589" y1="16610" x2="37589" y2="16610"/>
                        <a14:backgroundMark x1="37943" y1="22373" x2="37943" y2="22373"/>
                        <a14:backgroundMark x1="35461" y1="20000" x2="35461" y2="20000"/>
                        <a14:backgroundMark x1="36170" y1="22712" x2="36170" y2="22712"/>
                        <a14:backgroundMark x1="37589" y1="21695" x2="37589" y2="21695"/>
                        <a14:backgroundMark x1="33688" y1="16271" x2="33688" y2="16271"/>
                        <a14:backgroundMark x1="40780" y1="8814" x2="40780" y2="8814"/>
                        <a14:backgroundMark x1="37589" y1="8814" x2="37589" y2="8814"/>
                        <a14:backgroundMark x1="34397" y1="9153" x2="34397" y2="9153"/>
                        <a14:backgroundMark x1="50355" y1="32881" x2="50355" y2="32881"/>
                        <a14:backgroundMark x1="49645" y1="30508" x2="49645" y2="30508"/>
                        <a14:backgroundMark x1="53546" y1="32203" x2="53546" y2="32203"/>
                        <a14:backgroundMark x1="52482" y1="33220" x2="52482" y2="33220"/>
                        <a14:backgroundMark x1="52128" y1="32881" x2="52128" y2="32881"/>
                        <a14:backgroundMark x1="50709" y1="31864" x2="54965" y2="34576"/>
                        <a14:backgroundMark x1="50000" y1="31864" x2="54610" y2="34576"/>
                        <a14:backgroundMark x1="54255" y1="33559" x2="55319" y2="34576"/>
                        <a14:backgroundMark x1="41844" y1="30847" x2="41844" y2="30847"/>
                        <a14:backgroundMark x1="38298" y1="31525" x2="38298" y2="31525"/>
                        <a14:backgroundMark x1="40426" y1="34237" x2="40426" y2="34237"/>
                        <a14:backgroundMark x1="41489" y1="33220" x2="41489" y2="33220"/>
                        <a14:backgroundMark x1="41489" y1="32542" x2="41489" y2="32542"/>
                        <a14:backgroundMark x1="40426" y1="33220" x2="40426" y2="33220"/>
                        <a14:backgroundMark x1="40426" y1="33898" x2="41135" y2="31525"/>
                        <a14:backgroundMark x1="34397" y1="30169" x2="34397" y2="30169"/>
                        <a14:backgroundMark x1="78369" y1="63051" x2="78369" y2="6305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8374156" y="6039586"/>
            <a:ext cx="806356" cy="845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02635" y="548680"/>
            <a:ext cx="43924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xmlns="" id="{99BEF9A4-4C65-431F-9460-24FD82939A6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454" y="201363"/>
            <a:ext cx="2985792" cy="3239902"/>
          </a:xfrm>
          <a:prstGeom prst="rect">
            <a:avLst/>
          </a:prstGeom>
        </p:spPr>
      </p:pic>
      <p:pic>
        <p:nvPicPr>
          <p:cNvPr id="21" name="그림 20" descr="스크린샷이(가) 표시된 사진&#10;&#10;자동 생성된 설명">
            <a:extLst>
              <a:ext uri="{FF2B5EF4-FFF2-40B4-BE49-F238E27FC236}">
                <a16:creationId xmlns:a16="http://schemas.microsoft.com/office/drawing/2014/main" xmlns="" id="{676A4E74-3265-4463-A528-BEDEAC1430D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0317" y="165037"/>
            <a:ext cx="2985792" cy="3240360"/>
          </a:xfrm>
          <a:prstGeom prst="rect">
            <a:avLst/>
          </a:prstGeom>
        </p:spPr>
      </p:pic>
      <p:pic>
        <p:nvPicPr>
          <p:cNvPr id="23" name="그림 22" descr="의류이(가) 표시된 사진&#10;&#10;자동 생성된 설명">
            <a:extLst>
              <a:ext uri="{FF2B5EF4-FFF2-40B4-BE49-F238E27FC236}">
                <a16:creationId xmlns:a16="http://schemas.microsoft.com/office/drawing/2014/main" xmlns="" id="{07BF004F-670A-4E85-9A32-CBA9CCBD3BD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947" y="3501008"/>
            <a:ext cx="2770806" cy="3127432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59FB1FCD-7ECB-4409-A4E8-7D0AF38D7655}"/>
              </a:ext>
            </a:extLst>
          </p:cNvPr>
          <p:cNvSpPr txBox="1"/>
          <p:nvPr/>
        </p:nvSpPr>
        <p:spPr>
          <a:xfrm>
            <a:off x="3701350" y="3846384"/>
            <a:ext cx="3672408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ko-KR" altLang="en-US" dirty="0"/>
              <a:t>글자체</a:t>
            </a:r>
            <a:r>
              <a:rPr lang="en-US" altLang="ko-KR" dirty="0"/>
              <a:t>(Font Face)</a:t>
            </a:r>
            <a:r>
              <a:rPr lang="ko-KR" altLang="en-US" dirty="0"/>
              <a:t>와 크기가 일정 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ko-KR" altLang="en-US" dirty="0"/>
              <a:t>글자의 색도 되도록 같은 색 사용 </a:t>
            </a:r>
            <a:endParaRPr lang="en-US" altLang="ko-KR" dirty="0"/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ko-KR" altLang="en-US" dirty="0"/>
              <a:t>비슷한 스타일의 그래픽 선택 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ko-KR" altLang="en-US" dirty="0"/>
              <a:t>그래픽의 크기</a:t>
            </a:r>
            <a:r>
              <a:rPr lang="en-US" altLang="ko-KR" dirty="0"/>
              <a:t>, </a:t>
            </a:r>
            <a:r>
              <a:rPr lang="ko-KR" altLang="en-US" dirty="0"/>
              <a:t>위치</a:t>
            </a:r>
            <a:r>
              <a:rPr lang="en-US" altLang="ko-KR" dirty="0"/>
              <a:t>, </a:t>
            </a:r>
            <a:r>
              <a:rPr lang="ko-KR" altLang="en-US" dirty="0"/>
              <a:t>외곽선 등 외적인 속성을 통일 </a:t>
            </a:r>
          </a:p>
          <a:p>
            <a:pPr lvl="1"/>
            <a:endParaRPr lang="ko-KR" altLang="en-US" dirty="0"/>
          </a:p>
          <a:p>
            <a:r>
              <a: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endParaRPr lang="en-US" altLang="ko-KR" sz="2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2168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http://postfiles5.naver.net/20100812_164/brighton4_1281594503536t0bPk_jpg/%ED%94%84%EB%A6%AC%EB%AF%B8%EC%96%B4%EB%A6%AC%EA%B7%B8_brighton4.jpg?type=w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051" b="83390" l="21631" r="84043">
                        <a14:foregroundMark x1="26596" y1="64068" x2="26596" y2="67797"/>
                        <a14:foregroundMark x1="29787" y1="75932" x2="29433" y2="81017"/>
                        <a14:foregroundMark x1="34752" y1="63729" x2="34752" y2="67797"/>
                        <a14:foregroundMark x1="36525" y1="76610" x2="36879" y2="80339"/>
                        <a14:foregroundMark x1="45390" y1="80678" x2="48936" y2="80339"/>
                        <a14:foregroundMark x1="53546" y1="76949" x2="53191" y2="79661"/>
                        <a14:foregroundMark x1="64184" y1="78305" x2="64184" y2="78305"/>
                        <a14:foregroundMark x1="74823" y1="78305" x2="74823" y2="78305"/>
                        <a14:foregroundMark x1="78014" y1="66102" x2="78014" y2="66102"/>
                        <a14:foregroundMark x1="68440" y1="66102" x2="68440" y2="66102"/>
                        <a14:foregroundMark x1="63121" y1="65763" x2="63121" y2="65763"/>
                        <a14:foregroundMark x1="37234" y1="6102" x2="37234" y2="6102"/>
                        <a14:foregroundMark x1="50355" y1="32203" x2="54255" y2="33898"/>
                        <a14:foregroundMark x1="37943" y1="16610" x2="37943" y2="16610"/>
                        <a14:foregroundMark x1="37589" y1="22034" x2="37589" y2="22034"/>
                        <a14:foregroundMark x1="40780" y1="32881" x2="40780" y2="32881"/>
                        <a14:foregroundMark x1="46809" y1="50169" x2="46809" y2="50169"/>
                        <a14:foregroundMark x1="41844" y1="54576" x2="41844" y2="54576"/>
                        <a14:foregroundMark x1="51773" y1="52542" x2="51773" y2="52542"/>
                        <a14:foregroundMark x1="41844" y1="47458" x2="41844" y2="47458"/>
                        <a14:foregroundMark x1="49291" y1="46780" x2="49291" y2="46780"/>
                        <a14:foregroundMark x1="53191" y1="63729" x2="53191" y2="63729"/>
                        <a14:foregroundMark x1="43262" y1="63390" x2="43262" y2="63390"/>
                        <a14:foregroundMark x1="34043" y1="15593" x2="35106" y2="15593"/>
                        <a14:backgroundMark x1="46809" y1="77288" x2="46809" y2="77288"/>
                        <a14:backgroundMark x1="53901" y1="53559" x2="53901" y2="53559"/>
                        <a14:backgroundMark x1="42908" y1="51525" x2="42908" y2="51525"/>
                        <a14:backgroundMark x1="51773" y1="46780" x2="51773" y2="46780"/>
                        <a14:backgroundMark x1="45035" y1="54237" x2="50000" y2="53898"/>
                        <a14:backgroundMark x1="38652" y1="49831" x2="38652" y2="49831"/>
                        <a14:backgroundMark x1="38652" y1="10847" x2="38652" y2="10847"/>
                        <a14:backgroundMark x1="35461" y1="14237" x2="36879" y2="15254"/>
                        <a14:backgroundMark x1="38298" y1="15593" x2="38298" y2="16949"/>
                        <a14:backgroundMark x1="37589" y1="16610" x2="37589" y2="16610"/>
                        <a14:backgroundMark x1="37943" y1="22373" x2="37943" y2="22373"/>
                        <a14:backgroundMark x1="35461" y1="20000" x2="35461" y2="20000"/>
                        <a14:backgroundMark x1="36170" y1="22712" x2="36170" y2="22712"/>
                        <a14:backgroundMark x1="37589" y1="21695" x2="37589" y2="21695"/>
                        <a14:backgroundMark x1="33688" y1="16271" x2="33688" y2="16271"/>
                        <a14:backgroundMark x1="40780" y1="8814" x2="40780" y2="8814"/>
                        <a14:backgroundMark x1="37589" y1="8814" x2="37589" y2="8814"/>
                        <a14:backgroundMark x1="34397" y1="9153" x2="34397" y2="9153"/>
                        <a14:backgroundMark x1="50355" y1="32881" x2="50355" y2="32881"/>
                        <a14:backgroundMark x1="49645" y1="30508" x2="49645" y2="30508"/>
                        <a14:backgroundMark x1="53546" y1="32203" x2="53546" y2="32203"/>
                        <a14:backgroundMark x1="52482" y1="33220" x2="52482" y2="33220"/>
                        <a14:backgroundMark x1="52128" y1="32881" x2="52128" y2="32881"/>
                        <a14:backgroundMark x1="50709" y1="31864" x2="54965" y2="34576"/>
                        <a14:backgroundMark x1="50000" y1="31864" x2="54610" y2="34576"/>
                        <a14:backgroundMark x1="54255" y1="33559" x2="55319" y2="34576"/>
                        <a14:backgroundMark x1="41844" y1="30847" x2="41844" y2="30847"/>
                        <a14:backgroundMark x1="38298" y1="31525" x2="38298" y2="31525"/>
                        <a14:backgroundMark x1="40426" y1="34237" x2="40426" y2="34237"/>
                        <a14:backgroundMark x1="41489" y1="33220" x2="41489" y2="33220"/>
                        <a14:backgroundMark x1="41489" y1="32542" x2="41489" y2="32542"/>
                        <a14:backgroundMark x1="40426" y1="33220" x2="40426" y2="33220"/>
                        <a14:backgroundMark x1="40426" y1="33898" x2="41135" y2="31525"/>
                        <a14:backgroundMark x1="34397" y1="30169" x2="34397" y2="30169"/>
                        <a14:backgroundMark x1="78369" y1="63051" x2="78369" y2="6305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8349449" y="5785462"/>
            <a:ext cx="806356" cy="845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E2C00C77-BC65-4167-BD8E-B1FA1B4B9EC4}"/>
              </a:ext>
            </a:extLst>
          </p:cNvPr>
          <p:cNvSpPr txBox="1"/>
          <p:nvPr/>
        </p:nvSpPr>
        <p:spPr>
          <a:xfrm>
            <a:off x="-36512" y="334397"/>
            <a:ext cx="44644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endParaRPr lang="en-US" altLang="ko-KR" sz="3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ko-KR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</a:t>
            </a:r>
            <a:r>
              <a: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일정표</a:t>
            </a:r>
            <a:endParaRPr lang="en-US" altLang="ko-KR" sz="3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xmlns="" id="{D198E851-527C-497E-A16E-D5C8653CD5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3061762"/>
              </p:ext>
            </p:extLst>
          </p:nvPr>
        </p:nvGraphicFramePr>
        <p:xfrm>
          <a:off x="755576" y="1844824"/>
          <a:ext cx="8208912" cy="3888432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736304">
                  <a:extLst>
                    <a:ext uri="{9D8B030D-6E8A-4147-A177-3AD203B41FA5}">
                      <a16:colId xmlns:a16="http://schemas.microsoft.com/office/drawing/2014/main" xmlns="" val="382516790"/>
                    </a:ext>
                  </a:extLst>
                </a:gridCol>
                <a:gridCol w="4141433">
                  <a:extLst>
                    <a:ext uri="{9D8B030D-6E8A-4147-A177-3AD203B41FA5}">
                      <a16:colId xmlns:a16="http://schemas.microsoft.com/office/drawing/2014/main" xmlns="" val="3851442289"/>
                    </a:ext>
                  </a:extLst>
                </a:gridCol>
                <a:gridCol w="1331175">
                  <a:extLst>
                    <a:ext uri="{9D8B030D-6E8A-4147-A177-3AD203B41FA5}">
                      <a16:colId xmlns:a16="http://schemas.microsoft.com/office/drawing/2014/main" xmlns="" val="1655504631"/>
                    </a:ext>
                  </a:extLst>
                </a:gridCol>
              </a:tblGrid>
              <a:tr h="43204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       날짜 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        </a:t>
                      </a:r>
                      <a:r>
                        <a:rPr lang="ko-KR" altLang="en-US" dirty="0"/>
                        <a:t>내용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     </a:t>
                      </a:r>
                      <a:r>
                        <a:rPr lang="ko-KR" altLang="en-US" dirty="0"/>
                        <a:t>진행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439127150"/>
                  </a:ext>
                </a:extLst>
              </a:tr>
              <a:tr h="43204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r>
                        <a:rPr lang="ko-KR" altLang="en-US" dirty="0"/>
                        <a:t>월</a:t>
                      </a:r>
                      <a:r>
                        <a:rPr lang="en-US" altLang="ko-KR" dirty="0"/>
                        <a:t>24</a:t>
                      </a:r>
                      <a:r>
                        <a:rPr lang="ko-KR" altLang="en-US" dirty="0"/>
                        <a:t>일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주제 변경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       o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384101488"/>
                  </a:ext>
                </a:extLst>
              </a:tr>
              <a:tr h="43204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r>
                        <a:rPr lang="ko-KR" altLang="en-US" dirty="0"/>
                        <a:t>월</a:t>
                      </a:r>
                      <a:r>
                        <a:rPr lang="en-US" altLang="ko-KR" dirty="0"/>
                        <a:t>25~26</a:t>
                      </a:r>
                      <a:r>
                        <a:rPr lang="ko-KR" altLang="en-US" dirty="0"/>
                        <a:t>일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아이디어 도출과 내용구성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       o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213981421"/>
                  </a:ext>
                </a:extLst>
              </a:tr>
              <a:tr h="43204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r>
                        <a:rPr lang="ko-KR" altLang="en-US" dirty="0"/>
                        <a:t>월</a:t>
                      </a:r>
                      <a:r>
                        <a:rPr lang="en-US" altLang="ko-KR" dirty="0"/>
                        <a:t>27</a:t>
                      </a:r>
                      <a:r>
                        <a:rPr lang="ko-KR" altLang="en-US" dirty="0"/>
                        <a:t>일</a:t>
                      </a:r>
                      <a:r>
                        <a:rPr lang="en-US" altLang="ko-KR" dirty="0"/>
                        <a:t>~28</a:t>
                      </a:r>
                      <a:r>
                        <a:rPr lang="ko-KR" altLang="en-US" dirty="0"/>
                        <a:t>일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스토리보드</a:t>
                      </a:r>
                      <a:r>
                        <a:rPr lang="en-US" altLang="ko-KR" dirty="0"/>
                        <a:t>,</a:t>
                      </a:r>
                      <a:r>
                        <a:rPr lang="ko-KR" altLang="en-US" dirty="0"/>
                        <a:t>레이아웃 설계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       o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206744987"/>
                  </a:ext>
                </a:extLst>
              </a:tr>
              <a:tr h="43204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r>
                        <a:rPr lang="ko-KR" altLang="en-US" dirty="0"/>
                        <a:t>월</a:t>
                      </a:r>
                      <a:r>
                        <a:rPr lang="en-US" altLang="ko-KR" dirty="0"/>
                        <a:t>29</a:t>
                      </a:r>
                      <a:r>
                        <a:rPr lang="ko-KR" altLang="en-US" dirty="0"/>
                        <a:t>일</a:t>
                      </a:r>
                      <a:r>
                        <a:rPr lang="en-US" altLang="ko-KR" dirty="0"/>
                        <a:t>~6</a:t>
                      </a:r>
                      <a:r>
                        <a:rPr lang="ko-KR" altLang="en-US" dirty="0"/>
                        <a:t>월</a:t>
                      </a:r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일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메인 화면 구현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       o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771959963"/>
                  </a:ext>
                </a:extLst>
              </a:tr>
              <a:tr h="43204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월</a:t>
                      </a:r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일</a:t>
                      </a:r>
                      <a:r>
                        <a:rPr lang="en-US" altLang="ko-KR" dirty="0"/>
                        <a:t>~6</a:t>
                      </a:r>
                      <a:r>
                        <a:rPr lang="ko-KR" altLang="en-US" dirty="0"/>
                        <a:t>월</a:t>
                      </a:r>
                      <a:r>
                        <a:rPr lang="en-US" altLang="ko-KR" dirty="0"/>
                        <a:t>4</a:t>
                      </a:r>
                      <a:r>
                        <a:rPr lang="ko-KR" altLang="en-US" dirty="0"/>
                        <a:t>일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순위표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일정 및 결과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       o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193145886"/>
                  </a:ext>
                </a:extLst>
              </a:tr>
              <a:tr h="43204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월</a:t>
                      </a:r>
                      <a:r>
                        <a:rPr lang="en-US" altLang="ko-KR" dirty="0"/>
                        <a:t>5</a:t>
                      </a:r>
                      <a:r>
                        <a:rPr lang="ko-KR" altLang="en-US" dirty="0"/>
                        <a:t>일</a:t>
                      </a:r>
                      <a:r>
                        <a:rPr lang="en-US" altLang="ko-KR" dirty="0"/>
                        <a:t>~6</a:t>
                      </a:r>
                      <a:r>
                        <a:rPr lang="ko-KR" altLang="en-US" dirty="0"/>
                        <a:t>월</a:t>
                      </a:r>
                      <a:r>
                        <a:rPr lang="en-US" altLang="ko-KR" dirty="0"/>
                        <a:t>7</a:t>
                      </a:r>
                      <a:r>
                        <a:rPr lang="ko-KR" altLang="en-US" dirty="0"/>
                        <a:t>일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구단소개</a:t>
                      </a:r>
                      <a:r>
                        <a:rPr lang="en-US" altLang="ko-KR" dirty="0"/>
                        <a:t>,</a:t>
                      </a:r>
                      <a:r>
                        <a:rPr lang="ko-KR" altLang="en-US" dirty="0"/>
                        <a:t>쇼핑</a:t>
                      </a:r>
                      <a:r>
                        <a:rPr lang="en-US" altLang="ko-KR" dirty="0"/>
                        <a:t>,</a:t>
                      </a:r>
                      <a:r>
                        <a:rPr lang="ko-KR" altLang="en-US" dirty="0"/>
                        <a:t>뉴스 구현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       o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064769572"/>
                  </a:ext>
                </a:extLst>
              </a:tr>
              <a:tr h="43204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월</a:t>
                      </a:r>
                      <a:r>
                        <a:rPr lang="en-US" altLang="ko-KR" dirty="0"/>
                        <a:t>8</a:t>
                      </a:r>
                      <a:r>
                        <a:rPr lang="ko-KR" altLang="en-US" dirty="0"/>
                        <a:t>일</a:t>
                      </a:r>
                      <a:r>
                        <a:rPr lang="en-US" altLang="ko-KR" dirty="0"/>
                        <a:t>~6</a:t>
                      </a:r>
                      <a:r>
                        <a:rPr lang="ko-KR" altLang="en-US" dirty="0"/>
                        <a:t>월</a:t>
                      </a:r>
                      <a:r>
                        <a:rPr lang="en-US" altLang="ko-KR" dirty="0"/>
                        <a:t>11</a:t>
                      </a:r>
                      <a:r>
                        <a:rPr lang="ko-KR" altLang="en-US" dirty="0"/>
                        <a:t>일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스타일 시트적용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호스팅 연결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       o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576998972"/>
                  </a:ext>
                </a:extLst>
              </a:tr>
              <a:tr h="43204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월</a:t>
                      </a:r>
                      <a:r>
                        <a:rPr lang="en-US" altLang="ko-KR" dirty="0"/>
                        <a:t>12</a:t>
                      </a:r>
                      <a:r>
                        <a:rPr lang="ko-KR" altLang="en-US" dirty="0" smtClean="0"/>
                        <a:t>일</a:t>
                      </a:r>
                      <a:r>
                        <a:rPr lang="en-US" altLang="ko-KR" dirty="0" smtClean="0"/>
                        <a:t>~6</a:t>
                      </a:r>
                      <a:r>
                        <a:rPr lang="ko-KR" altLang="en-US" dirty="0" smtClean="0"/>
                        <a:t>월</a:t>
                      </a:r>
                      <a:r>
                        <a:rPr lang="en-US" altLang="ko-KR" dirty="0" smtClean="0"/>
                        <a:t>14</a:t>
                      </a:r>
                      <a:r>
                        <a:rPr lang="ko-KR" altLang="en-US" smtClean="0"/>
                        <a:t>일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최종 점검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보고서와 </a:t>
                      </a:r>
                      <a:r>
                        <a:rPr lang="en-US" altLang="ko-KR" dirty="0"/>
                        <a:t>ppt </a:t>
                      </a:r>
                      <a:r>
                        <a:rPr lang="ko-KR" altLang="en-US" dirty="0"/>
                        <a:t>작성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1790703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69359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1259632" y="2508175"/>
            <a:ext cx="64087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6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Thank You</a:t>
            </a:r>
            <a:endParaRPr lang="ko-KR" altLang="en-US" sz="9600" b="1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08429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/>
          <p:cNvSpPr txBox="1"/>
          <p:nvPr/>
        </p:nvSpPr>
        <p:spPr>
          <a:xfrm>
            <a:off x="899592" y="555242"/>
            <a:ext cx="43924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목차</a:t>
            </a:r>
          </a:p>
        </p:txBody>
      </p:sp>
      <p:grpSp>
        <p:nvGrpSpPr>
          <p:cNvPr id="26" name="그룹 25"/>
          <p:cNvGrpSpPr/>
          <p:nvPr/>
        </p:nvGrpSpPr>
        <p:grpSpPr>
          <a:xfrm>
            <a:off x="1931843" y="1358500"/>
            <a:ext cx="4103374" cy="523220"/>
            <a:chOff x="1404730" y="2027170"/>
            <a:chExt cx="4103374" cy="523220"/>
          </a:xfrm>
        </p:grpSpPr>
        <p:sp>
          <p:nvSpPr>
            <p:cNvPr id="27" name="사다리꼴 26"/>
            <p:cNvSpPr/>
            <p:nvPr/>
          </p:nvSpPr>
          <p:spPr>
            <a:xfrm flipV="1">
              <a:off x="1404730" y="2080590"/>
              <a:ext cx="482892" cy="429584"/>
            </a:xfrm>
            <a:prstGeom prst="trapezoid">
              <a:avLst/>
            </a:prstGeom>
            <a:solidFill>
              <a:srgbClr val="0505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사다리꼴 27"/>
            <p:cNvSpPr/>
            <p:nvPr/>
          </p:nvSpPr>
          <p:spPr>
            <a:xfrm rot="10800000" flipV="1">
              <a:off x="1856860" y="2080590"/>
              <a:ext cx="937216" cy="429584"/>
            </a:xfrm>
            <a:prstGeom prst="trapezoid">
              <a:avLst/>
            </a:prstGeom>
            <a:gradFill>
              <a:gsLst>
                <a:gs pos="9000">
                  <a:srgbClr val="FFFFFF">
                    <a:alpha val="70000"/>
                  </a:srgbClr>
                </a:gs>
                <a:gs pos="100000">
                  <a:srgbClr val="E3E4E9"/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461704" y="2027170"/>
              <a:ext cx="48289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bg1"/>
                  </a:solidFill>
                </a:rPr>
                <a:t>1</a:t>
              </a:r>
              <a:endParaRPr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2016198" y="2066522"/>
              <a:ext cx="349190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>
                  <a:solidFill>
                    <a:srgbClr val="050528"/>
                  </a:solidFill>
                </a:rPr>
                <a:t> </a:t>
              </a:r>
              <a:r>
                <a:rPr lang="ko-KR" altLang="en-US" sz="2000" b="1" dirty="0">
                  <a:solidFill>
                    <a:srgbClr val="050528"/>
                  </a:solidFill>
                </a:rPr>
                <a:t>주제와 대상  </a:t>
              </a:r>
            </a:p>
          </p:txBody>
        </p:sp>
      </p:grpSp>
      <p:grpSp>
        <p:nvGrpSpPr>
          <p:cNvPr id="24" name="그룹 23"/>
          <p:cNvGrpSpPr/>
          <p:nvPr/>
        </p:nvGrpSpPr>
        <p:grpSpPr>
          <a:xfrm>
            <a:off x="1956049" y="4124394"/>
            <a:ext cx="4103374" cy="523220"/>
            <a:chOff x="1404730" y="2027170"/>
            <a:chExt cx="4103374" cy="523220"/>
          </a:xfrm>
        </p:grpSpPr>
        <p:sp>
          <p:nvSpPr>
            <p:cNvPr id="46" name="사다리꼴 45"/>
            <p:cNvSpPr/>
            <p:nvPr/>
          </p:nvSpPr>
          <p:spPr>
            <a:xfrm flipV="1">
              <a:off x="1404730" y="2080590"/>
              <a:ext cx="482892" cy="429584"/>
            </a:xfrm>
            <a:prstGeom prst="trapezoid">
              <a:avLst/>
            </a:prstGeom>
            <a:solidFill>
              <a:srgbClr val="0505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사다리꼴 46"/>
            <p:cNvSpPr/>
            <p:nvPr/>
          </p:nvSpPr>
          <p:spPr>
            <a:xfrm rot="10800000" flipV="1">
              <a:off x="1856860" y="2080590"/>
              <a:ext cx="937216" cy="429584"/>
            </a:xfrm>
            <a:prstGeom prst="trapezoid">
              <a:avLst/>
            </a:prstGeom>
            <a:gradFill>
              <a:gsLst>
                <a:gs pos="9000">
                  <a:srgbClr val="FFFFFF">
                    <a:alpha val="70000"/>
                  </a:srgbClr>
                </a:gs>
                <a:gs pos="100000">
                  <a:srgbClr val="E3E4E9"/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1461704" y="2027170"/>
              <a:ext cx="48289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bg1"/>
                  </a:solidFill>
                </a:rPr>
                <a:t>5</a:t>
              </a:r>
              <a:endParaRPr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2016198" y="2066522"/>
              <a:ext cx="349190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b="1" dirty="0">
                  <a:solidFill>
                    <a:srgbClr val="050528"/>
                  </a:solidFill>
                </a:rPr>
                <a:t> 레이아웃의 설계 </a:t>
              </a:r>
            </a:p>
          </p:txBody>
        </p:sp>
      </p:grpSp>
      <p:grpSp>
        <p:nvGrpSpPr>
          <p:cNvPr id="55" name="그룹 54"/>
          <p:cNvGrpSpPr/>
          <p:nvPr/>
        </p:nvGrpSpPr>
        <p:grpSpPr>
          <a:xfrm>
            <a:off x="1909046" y="2758323"/>
            <a:ext cx="4160348" cy="523220"/>
            <a:chOff x="1404730" y="2027170"/>
            <a:chExt cx="4103374" cy="523220"/>
          </a:xfrm>
        </p:grpSpPr>
        <p:sp>
          <p:nvSpPr>
            <p:cNvPr id="56" name="사다리꼴 55"/>
            <p:cNvSpPr/>
            <p:nvPr/>
          </p:nvSpPr>
          <p:spPr>
            <a:xfrm flipV="1">
              <a:off x="1404730" y="2080590"/>
              <a:ext cx="482892" cy="429584"/>
            </a:xfrm>
            <a:prstGeom prst="trapezoid">
              <a:avLst/>
            </a:prstGeom>
            <a:solidFill>
              <a:srgbClr val="0505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7" name="사다리꼴 56"/>
            <p:cNvSpPr/>
            <p:nvPr/>
          </p:nvSpPr>
          <p:spPr>
            <a:xfrm rot="10800000" flipV="1">
              <a:off x="1856860" y="2080590"/>
              <a:ext cx="937216" cy="429584"/>
            </a:xfrm>
            <a:prstGeom prst="trapezoid">
              <a:avLst/>
            </a:prstGeom>
            <a:gradFill>
              <a:gsLst>
                <a:gs pos="9000">
                  <a:srgbClr val="FFFFFF">
                    <a:alpha val="70000"/>
                  </a:srgbClr>
                </a:gs>
                <a:gs pos="100000">
                  <a:srgbClr val="E3E4E9"/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1482378" y="2027170"/>
              <a:ext cx="46221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bg1"/>
                  </a:solidFill>
                </a:rPr>
                <a:t>3</a:t>
              </a:r>
              <a:endParaRPr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2016198" y="2066522"/>
              <a:ext cx="349190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>
                  <a:solidFill>
                    <a:srgbClr val="050528"/>
                  </a:solidFill>
                </a:rPr>
                <a:t> </a:t>
              </a:r>
              <a:r>
                <a:rPr lang="ko-KR" altLang="en-US" sz="2000" b="1" dirty="0">
                  <a:solidFill>
                    <a:srgbClr val="050528"/>
                  </a:solidFill>
                </a:rPr>
                <a:t>내용의 구성    </a:t>
              </a:r>
            </a:p>
          </p:txBody>
        </p:sp>
      </p:grpSp>
      <p:grpSp>
        <p:nvGrpSpPr>
          <p:cNvPr id="60" name="그룹 59"/>
          <p:cNvGrpSpPr/>
          <p:nvPr/>
        </p:nvGrpSpPr>
        <p:grpSpPr>
          <a:xfrm>
            <a:off x="1909046" y="3407622"/>
            <a:ext cx="4103374" cy="523220"/>
            <a:chOff x="1404730" y="2027170"/>
            <a:chExt cx="4103374" cy="523220"/>
          </a:xfrm>
        </p:grpSpPr>
        <p:sp>
          <p:nvSpPr>
            <p:cNvPr id="61" name="사다리꼴 60"/>
            <p:cNvSpPr/>
            <p:nvPr/>
          </p:nvSpPr>
          <p:spPr>
            <a:xfrm flipV="1">
              <a:off x="1404730" y="2080590"/>
              <a:ext cx="482892" cy="429584"/>
            </a:xfrm>
            <a:prstGeom prst="trapezoid">
              <a:avLst/>
            </a:prstGeom>
            <a:solidFill>
              <a:srgbClr val="0505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2" name="사다리꼴 61"/>
            <p:cNvSpPr/>
            <p:nvPr/>
          </p:nvSpPr>
          <p:spPr>
            <a:xfrm rot="10800000" flipV="1">
              <a:off x="1856860" y="2080590"/>
              <a:ext cx="937216" cy="429584"/>
            </a:xfrm>
            <a:prstGeom prst="trapezoid">
              <a:avLst/>
            </a:prstGeom>
            <a:gradFill>
              <a:gsLst>
                <a:gs pos="9000">
                  <a:srgbClr val="FFFFFF">
                    <a:alpha val="70000"/>
                  </a:srgbClr>
                </a:gs>
                <a:gs pos="100000">
                  <a:srgbClr val="E3E4E9"/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1461704" y="2027170"/>
              <a:ext cx="48289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bg1"/>
                  </a:solidFill>
                </a:rPr>
                <a:t>4</a:t>
              </a:r>
              <a:endParaRPr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2016198" y="2066522"/>
              <a:ext cx="349190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b="1" dirty="0">
                  <a:solidFill>
                    <a:srgbClr val="050528"/>
                  </a:solidFill>
                </a:rPr>
                <a:t> 스토리보드  </a:t>
              </a:r>
            </a:p>
          </p:txBody>
        </p:sp>
      </p:grpSp>
      <p:grpSp>
        <p:nvGrpSpPr>
          <p:cNvPr id="68" name="그룹 67"/>
          <p:cNvGrpSpPr/>
          <p:nvPr/>
        </p:nvGrpSpPr>
        <p:grpSpPr>
          <a:xfrm>
            <a:off x="1909046" y="2082917"/>
            <a:ext cx="4103374" cy="523220"/>
            <a:chOff x="1404730" y="2027170"/>
            <a:chExt cx="4103374" cy="523220"/>
          </a:xfrm>
        </p:grpSpPr>
        <p:sp>
          <p:nvSpPr>
            <p:cNvPr id="69" name="사다리꼴 68"/>
            <p:cNvSpPr/>
            <p:nvPr/>
          </p:nvSpPr>
          <p:spPr>
            <a:xfrm flipV="1">
              <a:off x="1404730" y="2080590"/>
              <a:ext cx="482892" cy="429584"/>
            </a:xfrm>
            <a:prstGeom prst="trapezoid">
              <a:avLst/>
            </a:prstGeom>
            <a:solidFill>
              <a:srgbClr val="0505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0" name="사다리꼴 69"/>
            <p:cNvSpPr/>
            <p:nvPr/>
          </p:nvSpPr>
          <p:spPr>
            <a:xfrm rot="10800000" flipV="1">
              <a:off x="1856860" y="2080590"/>
              <a:ext cx="937216" cy="429584"/>
            </a:xfrm>
            <a:prstGeom prst="trapezoid">
              <a:avLst/>
            </a:prstGeom>
            <a:gradFill>
              <a:gsLst>
                <a:gs pos="9000">
                  <a:srgbClr val="FFFFFF">
                    <a:alpha val="70000"/>
                  </a:srgbClr>
                </a:gs>
                <a:gs pos="100000">
                  <a:srgbClr val="E3E4E9"/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1461704" y="2027170"/>
              <a:ext cx="48289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bg1"/>
                  </a:solidFill>
                </a:rPr>
                <a:t>2</a:t>
              </a:r>
              <a:endParaRPr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2016198" y="2066522"/>
              <a:ext cx="349190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 dirty="0">
                  <a:solidFill>
                    <a:srgbClr val="050528"/>
                  </a:solidFill>
                </a:rPr>
                <a:t> </a:t>
              </a:r>
              <a:r>
                <a:rPr lang="ko-KR" altLang="en-US" sz="2000" b="1" dirty="0">
                  <a:solidFill>
                    <a:srgbClr val="050528"/>
                  </a:solidFill>
                </a:rPr>
                <a:t> 아이디어 도출   </a:t>
              </a:r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xmlns="" id="{54A545F6-00EA-44BF-B897-2DE21F4BF092}"/>
              </a:ext>
            </a:extLst>
          </p:cNvPr>
          <p:cNvGrpSpPr/>
          <p:nvPr/>
        </p:nvGrpSpPr>
        <p:grpSpPr>
          <a:xfrm>
            <a:off x="2043669" y="5637626"/>
            <a:ext cx="4103374" cy="523220"/>
            <a:chOff x="1404730" y="2027170"/>
            <a:chExt cx="4103374" cy="523220"/>
          </a:xfrm>
        </p:grpSpPr>
        <p:sp>
          <p:nvSpPr>
            <p:cNvPr id="32" name="사다리꼴 31">
              <a:extLst>
                <a:ext uri="{FF2B5EF4-FFF2-40B4-BE49-F238E27FC236}">
                  <a16:creationId xmlns:a16="http://schemas.microsoft.com/office/drawing/2014/main" xmlns="" id="{DB5094AC-37C4-4223-A18A-7093F2DA209F}"/>
                </a:ext>
              </a:extLst>
            </p:cNvPr>
            <p:cNvSpPr/>
            <p:nvPr/>
          </p:nvSpPr>
          <p:spPr>
            <a:xfrm flipV="1">
              <a:off x="1404730" y="2080590"/>
              <a:ext cx="482892" cy="429584"/>
            </a:xfrm>
            <a:prstGeom prst="trapezoid">
              <a:avLst/>
            </a:prstGeom>
            <a:solidFill>
              <a:srgbClr val="0505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사다리꼴 32">
              <a:extLst>
                <a:ext uri="{FF2B5EF4-FFF2-40B4-BE49-F238E27FC236}">
                  <a16:creationId xmlns:a16="http://schemas.microsoft.com/office/drawing/2014/main" xmlns="" id="{C4800B78-4285-44BE-A0BE-53325A208000}"/>
                </a:ext>
              </a:extLst>
            </p:cNvPr>
            <p:cNvSpPr/>
            <p:nvPr/>
          </p:nvSpPr>
          <p:spPr>
            <a:xfrm rot="10800000" flipV="1">
              <a:off x="1856860" y="2080590"/>
              <a:ext cx="937216" cy="429584"/>
            </a:xfrm>
            <a:prstGeom prst="trapezoid">
              <a:avLst/>
            </a:prstGeom>
            <a:gradFill>
              <a:gsLst>
                <a:gs pos="9000">
                  <a:srgbClr val="FFFFFF">
                    <a:alpha val="70000"/>
                  </a:srgbClr>
                </a:gs>
                <a:gs pos="100000">
                  <a:srgbClr val="E3E4E9"/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xmlns="" id="{5AA8715D-962D-4D4E-93D2-F75E77B16ACE}"/>
                </a:ext>
              </a:extLst>
            </p:cNvPr>
            <p:cNvSpPr txBox="1"/>
            <p:nvPr/>
          </p:nvSpPr>
          <p:spPr>
            <a:xfrm>
              <a:off x="1461704" y="2027170"/>
              <a:ext cx="48289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bg1"/>
                  </a:solidFill>
                </a:rPr>
                <a:t>7</a:t>
              </a:r>
              <a:endParaRPr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xmlns="" id="{3D600AE8-EB44-41AC-9E98-A828D1FA02D2}"/>
                </a:ext>
              </a:extLst>
            </p:cNvPr>
            <p:cNvSpPr txBox="1"/>
            <p:nvPr/>
          </p:nvSpPr>
          <p:spPr>
            <a:xfrm>
              <a:off x="2016198" y="2066522"/>
              <a:ext cx="349190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b="1" dirty="0">
                  <a:solidFill>
                    <a:srgbClr val="050528"/>
                  </a:solidFill>
                </a:rPr>
                <a:t> 일정표</a:t>
              </a: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xmlns="" id="{63BD59C5-EBED-4D57-8A9F-B7CC1EF40991}"/>
              </a:ext>
            </a:extLst>
          </p:cNvPr>
          <p:cNvGrpSpPr/>
          <p:nvPr/>
        </p:nvGrpSpPr>
        <p:grpSpPr>
          <a:xfrm>
            <a:off x="2010646" y="4876071"/>
            <a:ext cx="4103374" cy="523220"/>
            <a:chOff x="1404730" y="2027170"/>
            <a:chExt cx="4103374" cy="523220"/>
          </a:xfrm>
        </p:grpSpPr>
        <p:sp>
          <p:nvSpPr>
            <p:cNvPr id="37" name="사다리꼴 36">
              <a:extLst>
                <a:ext uri="{FF2B5EF4-FFF2-40B4-BE49-F238E27FC236}">
                  <a16:creationId xmlns:a16="http://schemas.microsoft.com/office/drawing/2014/main" xmlns="" id="{B5B7E3BB-75B5-4D34-93AE-AC020CE3B8AB}"/>
                </a:ext>
              </a:extLst>
            </p:cNvPr>
            <p:cNvSpPr/>
            <p:nvPr/>
          </p:nvSpPr>
          <p:spPr>
            <a:xfrm flipV="1">
              <a:off x="1404730" y="2080590"/>
              <a:ext cx="482892" cy="429584"/>
            </a:xfrm>
            <a:prstGeom prst="trapezoid">
              <a:avLst/>
            </a:prstGeom>
            <a:solidFill>
              <a:srgbClr val="05052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사다리꼴 37">
              <a:extLst>
                <a:ext uri="{FF2B5EF4-FFF2-40B4-BE49-F238E27FC236}">
                  <a16:creationId xmlns:a16="http://schemas.microsoft.com/office/drawing/2014/main" xmlns="" id="{F25A2799-670F-4F73-94FA-52F58454D7EF}"/>
                </a:ext>
              </a:extLst>
            </p:cNvPr>
            <p:cNvSpPr/>
            <p:nvPr/>
          </p:nvSpPr>
          <p:spPr>
            <a:xfrm rot="10800000" flipV="1">
              <a:off x="1856860" y="2080590"/>
              <a:ext cx="937216" cy="429584"/>
            </a:xfrm>
            <a:prstGeom prst="trapezoid">
              <a:avLst/>
            </a:prstGeom>
            <a:gradFill>
              <a:gsLst>
                <a:gs pos="9000">
                  <a:srgbClr val="FFFFFF">
                    <a:alpha val="70000"/>
                  </a:srgbClr>
                </a:gs>
                <a:gs pos="100000">
                  <a:srgbClr val="E3E4E9"/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xmlns="" id="{4FB776AF-222E-4505-ADA4-4F89DD6F00E0}"/>
                </a:ext>
              </a:extLst>
            </p:cNvPr>
            <p:cNvSpPr txBox="1"/>
            <p:nvPr/>
          </p:nvSpPr>
          <p:spPr>
            <a:xfrm>
              <a:off x="1461704" y="2027170"/>
              <a:ext cx="48289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bg1"/>
                  </a:solidFill>
                </a:rPr>
                <a:t>6</a:t>
              </a:r>
              <a:endParaRPr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xmlns="" id="{E15DB4BD-A7B3-4D03-9332-6133D8F8B0CE}"/>
                </a:ext>
              </a:extLst>
            </p:cNvPr>
            <p:cNvSpPr txBox="1"/>
            <p:nvPr/>
          </p:nvSpPr>
          <p:spPr>
            <a:xfrm>
              <a:off x="2016198" y="2066522"/>
              <a:ext cx="349190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b="1" dirty="0">
                  <a:solidFill>
                    <a:srgbClr val="050528"/>
                  </a:solidFill>
                </a:rPr>
                <a:t> 웹 페이지 색 결정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29996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67544" y="692696"/>
            <a:ext cx="43924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주제와 대상 </a:t>
            </a:r>
          </a:p>
        </p:txBody>
      </p:sp>
      <p:pic>
        <p:nvPicPr>
          <p:cNvPr id="5" name="Picture 2" descr="http://postfiles5.naver.net/20100812_164/brighton4_1281594503536t0bPk_jpg/%ED%94%84%EB%A6%AC%EB%AF%B8%EC%96%B4%EB%A6%AC%EA%B7%B8_brighton4.jpg?type=w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051" b="83390" l="21631" r="84043">
                        <a14:foregroundMark x1="26596" y1="64068" x2="26596" y2="67797"/>
                        <a14:foregroundMark x1="29787" y1="75932" x2="29433" y2="81017"/>
                        <a14:foregroundMark x1="34752" y1="63729" x2="34752" y2="67797"/>
                        <a14:foregroundMark x1="36525" y1="76610" x2="36879" y2="80339"/>
                        <a14:foregroundMark x1="45390" y1="80678" x2="48936" y2="80339"/>
                        <a14:foregroundMark x1="53546" y1="76949" x2="53191" y2="79661"/>
                        <a14:foregroundMark x1="64184" y1="78305" x2="64184" y2="78305"/>
                        <a14:foregroundMark x1="74823" y1="78305" x2="74823" y2="78305"/>
                        <a14:foregroundMark x1="78014" y1="66102" x2="78014" y2="66102"/>
                        <a14:foregroundMark x1="68440" y1="66102" x2="68440" y2="66102"/>
                        <a14:foregroundMark x1="63121" y1="65763" x2="63121" y2="65763"/>
                        <a14:foregroundMark x1="37234" y1="6102" x2="37234" y2="6102"/>
                        <a14:foregroundMark x1="50355" y1="32203" x2="54255" y2="33898"/>
                        <a14:foregroundMark x1="37943" y1="16610" x2="37943" y2="16610"/>
                        <a14:foregroundMark x1="37589" y1="22034" x2="37589" y2="22034"/>
                        <a14:foregroundMark x1="40780" y1="32881" x2="40780" y2="32881"/>
                        <a14:foregroundMark x1="46809" y1="50169" x2="46809" y2="50169"/>
                        <a14:foregroundMark x1="41844" y1="54576" x2="41844" y2="54576"/>
                        <a14:foregroundMark x1="51773" y1="52542" x2="51773" y2="52542"/>
                        <a14:foregroundMark x1="41844" y1="47458" x2="41844" y2="47458"/>
                        <a14:foregroundMark x1="49291" y1="46780" x2="49291" y2="46780"/>
                        <a14:foregroundMark x1="53191" y1="63729" x2="53191" y2="63729"/>
                        <a14:foregroundMark x1="43262" y1="63390" x2="43262" y2="63390"/>
                        <a14:foregroundMark x1="34043" y1="15593" x2="35106" y2="15593"/>
                        <a14:backgroundMark x1="46809" y1="77288" x2="46809" y2="77288"/>
                        <a14:backgroundMark x1="53901" y1="53559" x2="53901" y2="53559"/>
                        <a14:backgroundMark x1="42908" y1="51525" x2="42908" y2="51525"/>
                        <a14:backgroundMark x1="51773" y1="46780" x2="51773" y2="46780"/>
                        <a14:backgroundMark x1="45035" y1="54237" x2="50000" y2="53898"/>
                        <a14:backgroundMark x1="38652" y1="49831" x2="38652" y2="49831"/>
                        <a14:backgroundMark x1="38652" y1="10847" x2="38652" y2="10847"/>
                        <a14:backgroundMark x1="35461" y1="14237" x2="36879" y2="15254"/>
                        <a14:backgroundMark x1="38298" y1="15593" x2="38298" y2="16949"/>
                        <a14:backgroundMark x1="37589" y1="16610" x2="37589" y2="16610"/>
                        <a14:backgroundMark x1="37943" y1="22373" x2="37943" y2="22373"/>
                        <a14:backgroundMark x1="35461" y1="20000" x2="35461" y2="20000"/>
                        <a14:backgroundMark x1="36170" y1="22712" x2="36170" y2="22712"/>
                        <a14:backgroundMark x1="37589" y1="21695" x2="37589" y2="21695"/>
                        <a14:backgroundMark x1="33688" y1="16271" x2="33688" y2="16271"/>
                        <a14:backgroundMark x1="40780" y1="8814" x2="40780" y2="8814"/>
                        <a14:backgroundMark x1="37589" y1="8814" x2="37589" y2="8814"/>
                        <a14:backgroundMark x1="34397" y1="9153" x2="34397" y2="9153"/>
                        <a14:backgroundMark x1="50355" y1="32881" x2="50355" y2="32881"/>
                        <a14:backgroundMark x1="49645" y1="30508" x2="49645" y2="30508"/>
                        <a14:backgroundMark x1="53546" y1="32203" x2="53546" y2="32203"/>
                        <a14:backgroundMark x1="52482" y1="33220" x2="52482" y2="33220"/>
                        <a14:backgroundMark x1="52128" y1="32881" x2="52128" y2="32881"/>
                        <a14:backgroundMark x1="50709" y1="31864" x2="54965" y2="34576"/>
                        <a14:backgroundMark x1="50000" y1="31864" x2="54610" y2="34576"/>
                        <a14:backgroundMark x1="54255" y1="33559" x2="55319" y2="34576"/>
                        <a14:backgroundMark x1="41844" y1="30847" x2="41844" y2="30847"/>
                        <a14:backgroundMark x1="38298" y1="31525" x2="38298" y2="31525"/>
                        <a14:backgroundMark x1="40426" y1="34237" x2="40426" y2="34237"/>
                        <a14:backgroundMark x1="41489" y1="33220" x2="41489" y2="33220"/>
                        <a14:backgroundMark x1="41489" y1="32542" x2="41489" y2="32542"/>
                        <a14:backgroundMark x1="40426" y1="33220" x2="40426" y2="33220"/>
                        <a14:backgroundMark x1="40426" y1="33898" x2="41135" y2="31525"/>
                        <a14:backgroundMark x1="34397" y1="30169" x2="34397" y2="30169"/>
                        <a14:backgroundMark x1="78369" y1="63051" x2="78369" y2="6305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8374156" y="6039586"/>
            <a:ext cx="806356" cy="845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827584" y="1556792"/>
            <a:ext cx="7056784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arenR"/>
            </a:pPr>
            <a:r>
              <a:rPr lang="ko-KR" altLang="en-US" sz="2000" dirty="0"/>
              <a:t>주제</a:t>
            </a:r>
            <a:r>
              <a:rPr lang="en-US" altLang="ko-KR" sz="2000" dirty="0"/>
              <a:t>: </a:t>
            </a:r>
            <a:r>
              <a:rPr lang="ko-KR" altLang="en-US" sz="2000" b="1" dirty="0"/>
              <a:t>축구 소개 웹 페이지 </a:t>
            </a:r>
            <a:r>
              <a:rPr lang="en-US" altLang="ko-KR" sz="2000" b="1" dirty="0" smtClean="0"/>
              <a:t>(</a:t>
            </a:r>
            <a:r>
              <a:rPr lang="en-US" altLang="ko-KR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EPL </a:t>
            </a:r>
            <a:r>
              <a:rPr lang="en-US" altLang="ko-KR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SOCCER 2019)  </a:t>
            </a:r>
            <a:endParaRPr lang="en-US" altLang="ko-KR" sz="2000" b="1" dirty="0"/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ko-KR" sz="1600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dirty="0">
                <a:solidFill>
                  <a:schemeClr val="tx2"/>
                </a:solidFill>
              </a:rPr>
              <a:t>프리미어리그</a:t>
            </a:r>
            <a:r>
              <a:rPr lang="en-US" altLang="ko-KR" dirty="0"/>
              <a:t>(EPL) </a:t>
            </a:r>
            <a:r>
              <a:rPr lang="ko-KR" altLang="en-US" dirty="0"/>
              <a:t>구단</a:t>
            </a:r>
            <a:r>
              <a:rPr lang="en-US" altLang="ko-KR" dirty="0"/>
              <a:t>, </a:t>
            </a:r>
            <a:r>
              <a:rPr lang="ko-KR" altLang="en-US" dirty="0"/>
              <a:t>일정 및 결과</a:t>
            </a:r>
            <a:r>
              <a:rPr lang="en-US" altLang="ko-KR" dirty="0"/>
              <a:t>, </a:t>
            </a:r>
            <a:r>
              <a:rPr lang="ko-KR" altLang="en-US" dirty="0"/>
              <a:t>순위표 소개   </a:t>
            </a: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dirty="0"/>
              <a:t>각 </a:t>
            </a:r>
            <a:r>
              <a:rPr lang="ko-KR" altLang="en-US" dirty="0">
                <a:solidFill>
                  <a:schemeClr val="tx2"/>
                </a:solidFill>
              </a:rPr>
              <a:t>리그</a:t>
            </a:r>
            <a:r>
              <a:rPr lang="ko-KR" altLang="en-US" dirty="0"/>
              <a:t>에 대해서 소개 </a:t>
            </a: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dirty="0"/>
              <a:t>축구와 관련된 </a:t>
            </a:r>
            <a:r>
              <a:rPr lang="ko-KR" altLang="en-US" dirty="0">
                <a:solidFill>
                  <a:schemeClr val="accent1">
                    <a:lumMod val="75000"/>
                  </a:schemeClr>
                </a:solidFill>
              </a:rPr>
              <a:t>최신 뉴스 </a:t>
            </a:r>
            <a:r>
              <a:rPr lang="ko-KR" altLang="en-US" dirty="0"/>
              <a:t>소개</a:t>
            </a: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ko-KR" altLang="en-US" dirty="0"/>
              <a:t>축구 관련 </a:t>
            </a:r>
            <a:r>
              <a:rPr lang="ko-KR" altLang="en-US" dirty="0">
                <a:solidFill>
                  <a:schemeClr val="accent1">
                    <a:lumMod val="75000"/>
                  </a:schemeClr>
                </a:solidFill>
              </a:rPr>
              <a:t>용품</a:t>
            </a:r>
            <a:r>
              <a:rPr lang="ko-KR" altLang="en-US" dirty="0"/>
              <a:t> 소개 </a:t>
            </a: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ko-KR" dirty="0">
              <a:solidFill>
                <a:schemeClr val="tx2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ko-KR" altLang="en-US" dirty="0">
                <a:solidFill>
                  <a:srgbClr val="FF0000"/>
                </a:solidFill>
              </a:rPr>
              <a:t>일반 축구 사이트나 스포츠 용품 판매 사이트와 달리 </a:t>
            </a:r>
            <a:r>
              <a:rPr lang="ko-KR" altLang="en-US" dirty="0" err="1">
                <a:solidFill>
                  <a:srgbClr val="FF0000"/>
                </a:solidFill>
              </a:rPr>
              <a:t>여러가지정보를</a:t>
            </a:r>
            <a:r>
              <a:rPr lang="ko-KR" altLang="en-US" dirty="0">
                <a:solidFill>
                  <a:srgbClr val="FF0000"/>
                </a:solidFill>
              </a:rPr>
              <a:t> 통합해서 차별점을 둠 </a:t>
            </a:r>
            <a:endParaRPr lang="en-US" altLang="ko-KR" dirty="0">
              <a:solidFill>
                <a:srgbClr val="FF0000"/>
              </a:solidFill>
            </a:endParaRPr>
          </a:p>
          <a:p>
            <a:endParaRPr lang="en-US" altLang="ko-KR" sz="2000" dirty="0"/>
          </a:p>
          <a:p>
            <a:r>
              <a:rPr lang="en-US" altLang="ko-KR" sz="2000" dirty="0"/>
              <a:t>2) </a:t>
            </a:r>
            <a:r>
              <a:rPr lang="ko-KR" altLang="en-US" sz="2000" dirty="0"/>
              <a:t>대상</a:t>
            </a:r>
            <a:endParaRPr lang="en-US" altLang="ko-KR" sz="2000" dirty="0"/>
          </a:p>
          <a:p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dirty="0"/>
              <a:t> </a:t>
            </a:r>
            <a:r>
              <a:rPr lang="ko-KR" altLang="en-US" dirty="0"/>
              <a:t>축구에 대해서 관심을 가지고 보는 사람 </a:t>
            </a: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dirty="0"/>
              <a:t> </a:t>
            </a:r>
            <a:r>
              <a:rPr lang="ko-KR" altLang="en-US" dirty="0"/>
              <a:t>축구에 대해서 알고 싶은 사람 </a:t>
            </a: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dirty="0"/>
              <a:t> </a:t>
            </a:r>
            <a:r>
              <a:rPr lang="ko-KR" altLang="en-US" dirty="0"/>
              <a:t>축구 관련 용품을 사고 싶은 사람 </a:t>
            </a:r>
            <a:endParaRPr lang="en-US" altLang="ko-KR" dirty="0"/>
          </a:p>
          <a:p>
            <a:pPr marL="342900" indent="-342900">
              <a:buFont typeface="+mj-lt"/>
              <a:buAutoNum type="arabicParenR"/>
            </a:pPr>
            <a:endParaRPr lang="en-US" altLang="ko-KR" dirty="0"/>
          </a:p>
          <a:p>
            <a:r>
              <a:rPr lang="ko-KR" altLang="en-US" dirty="0"/>
              <a:t> 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05351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-36512" y="334397"/>
            <a:ext cx="43924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endParaRPr lang="en-US" altLang="ko-KR" sz="3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ko-KR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</a:t>
            </a:r>
            <a:r>
              <a: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아이디어 도출 </a:t>
            </a:r>
            <a:endParaRPr lang="en-US" altLang="ko-KR" sz="3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3" name="Picture 2" descr="http://postfiles5.naver.net/20100812_164/brighton4_1281594503536t0bPk_jpg/%ED%94%84%EB%A6%AC%EB%AF%B8%EC%96%B4%EB%A6%AC%EA%B7%B8_brighton4.jpg?type=w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051" b="83390" l="21631" r="84043">
                        <a14:foregroundMark x1="26596" y1="64068" x2="26596" y2="67797"/>
                        <a14:foregroundMark x1="29787" y1="75932" x2="29433" y2="81017"/>
                        <a14:foregroundMark x1="34752" y1="63729" x2="34752" y2="67797"/>
                        <a14:foregroundMark x1="36525" y1="76610" x2="36879" y2="80339"/>
                        <a14:foregroundMark x1="45390" y1="80678" x2="48936" y2="80339"/>
                        <a14:foregroundMark x1="53546" y1="76949" x2="53191" y2="79661"/>
                        <a14:foregroundMark x1="64184" y1="78305" x2="64184" y2="78305"/>
                        <a14:foregroundMark x1="74823" y1="78305" x2="74823" y2="78305"/>
                        <a14:foregroundMark x1="78014" y1="66102" x2="78014" y2="66102"/>
                        <a14:foregroundMark x1="68440" y1="66102" x2="68440" y2="66102"/>
                        <a14:foregroundMark x1="63121" y1="65763" x2="63121" y2="65763"/>
                        <a14:foregroundMark x1="37234" y1="6102" x2="37234" y2="6102"/>
                        <a14:foregroundMark x1="50355" y1="32203" x2="54255" y2="33898"/>
                        <a14:foregroundMark x1="37943" y1="16610" x2="37943" y2="16610"/>
                        <a14:foregroundMark x1="37589" y1="22034" x2="37589" y2="22034"/>
                        <a14:foregroundMark x1="40780" y1="32881" x2="40780" y2="32881"/>
                        <a14:foregroundMark x1="46809" y1="50169" x2="46809" y2="50169"/>
                        <a14:foregroundMark x1="41844" y1="54576" x2="41844" y2="54576"/>
                        <a14:foregroundMark x1="51773" y1="52542" x2="51773" y2="52542"/>
                        <a14:foregroundMark x1="41844" y1="47458" x2="41844" y2="47458"/>
                        <a14:foregroundMark x1="49291" y1="46780" x2="49291" y2="46780"/>
                        <a14:foregroundMark x1="53191" y1="63729" x2="53191" y2="63729"/>
                        <a14:foregroundMark x1="43262" y1="63390" x2="43262" y2="63390"/>
                        <a14:foregroundMark x1="34043" y1="15593" x2="35106" y2="15593"/>
                        <a14:backgroundMark x1="46809" y1="77288" x2="46809" y2="77288"/>
                        <a14:backgroundMark x1="53901" y1="53559" x2="53901" y2="53559"/>
                        <a14:backgroundMark x1="42908" y1="51525" x2="42908" y2="51525"/>
                        <a14:backgroundMark x1="51773" y1="46780" x2="51773" y2="46780"/>
                        <a14:backgroundMark x1="45035" y1="54237" x2="50000" y2="53898"/>
                        <a14:backgroundMark x1="38652" y1="49831" x2="38652" y2="49831"/>
                        <a14:backgroundMark x1="38652" y1="10847" x2="38652" y2="10847"/>
                        <a14:backgroundMark x1="35461" y1="14237" x2="36879" y2="15254"/>
                        <a14:backgroundMark x1="38298" y1="15593" x2="38298" y2="16949"/>
                        <a14:backgroundMark x1="37589" y1="16610" x2="37589" y2="16610"/>
                        <a14:backgroundMark x1="37943" y1="22373" x2="37943" y2="22373"/>
                        <a14:backgroundMark x1="35461" y1="20000" x2="35461" y2="20000"/>
                        <a14:backgroundMark x1="36170" y1="22712" x2="36170" y2="22712"/>
                        <a14:backgroundMark x1="37589" y1="21695" x2="37589" y2="21695"/>
                        <a14:backgroundMark x1="33688" y1="16271" x2="33688" y2="16271"/>
                        <a14:backgroundMark x1="40780" y1="8814" x2="40780" y2="8814"/>
                        <a14:backgroundMark x1="37589" y1="8814" x2="37589" y2="8814"/>
                        <a14:backgroundMark x1="34397" y1="9153" x2="34397" y2="9153"/>
                        <a14:backgroundMark x1="50355" y1="32881" x2="50355" y2="32881"/>
                        <a14:backgroundMark x1="49645" y1="30508" x2="49645" y2="30508"/>
                        <a14:backgroundMark x1="53546" y1="32203" x2="53546" y2="32203"/>
                        <a14:backgroundMark x1="52482" y1="33220" x2="52482" y2="33220"/>
                        <a14:backgroundMark x1="52128" y1="32881" x2="52128" y2="32881"/>
                        <a14:backgroundMark x1="50709" y1="31864" x2="54965" y2="34576"/>
                        <a14:backgroundMark x1="50000" y1="31864" x2="54610" y2="34576"/>
                        <a14:backgroundMark x1="54255" y1="33559" x2="55319" y2="34576"/>
                        <a14:backgroundMark x1="41844" y1="30847" x2="41844" y2="30847"/>
                        <a14:backgroundMark x1="38298" y1="31525" x2="38298" y2="31525"/>
                        <a14:backgroundMark x1="40426" y1="34237" x2="40426" y2="34237"/>
                        <a14:backgroundMark x1="41489" y1="33220" x2="41489" y2="33220"/>
                        <a14:backgroundMark x1="41489" y1="32542" x2="41489" y2="32542"/>
                        <a14:backgroundMark x1="40426" y1="33220" x2="40426" y2="33220"/>
                        <a14:backgroundMark x1="40426" y1="33898" x2="41135" y2="31525"/>
                        <a14:backgroundMark x1="34397" y1="30169" x2="34397" y2="30169"/>
                        <a14:backgroundMark x1="78369" y1="63051" x2="78369" y2="6305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8349449" y="5785462"/>
            <a:ext cx="806356" cy="845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683568" y="1700808"/>
            <a:ext cx="7416824" cy="5109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ko-KR" altLang="en-US" sz="1600" dirty="0"/>
              <a:t>축구에</a:t>
            </a:r>
            <a:r>
              <a:rPr lang="en-US" altLang="ko-KR" sz="1600" dirty="0"/>
              <a:t> </a:t>
            </a:r>
            <a:r>
              <a:rPr lang="ko-KR" altLang="en-US" sz="1600" dirty="0"/>
              <a:t>대한 소개</a:t>
            </a:r>
            <a:endParaRPr lang="en-US" altLang="ko-KR" sz="1600" dirty="0"/>
          </a:p>
          <a:p>
            <a:r>
              <a:rPr lang="ko-KR" altLang="en-US" sz="1600" dirty="0"/>
              <a:t>가장 인기 있는 축구 리그 영국 </a:t>
            </a:r>
            <a:r>
              <a:rPr lang="ko-KR" altLang="en-US" sz="1600" dirty="0" err="1"/>
              <a:t>프리미어</a:t>
            </a:r>
            <a:r>
              <a:rPr lang="ko-KR" altLang="en-US" sz="1600" dirty="0"/>
              <a:t> 리그 </a:t>
            </a:r>
            <a:r>
              <a:rPr lang="en-US" altLang="ko-KR" sz="1600" dirty="0"/>
              <a:t>(EPL)</a:t>
            </a:r>
            <a:r>
              <a:rPr lang="ko-KR" altLang="en-US" sz="1600" dirty="0"/>
              <a:t> 중심으로</a:t>
            </a:r>
            <a:r>
              <a:rPr lang="en-US" altLang="ko-KR" sz="1600" dirty="0"/>
              <a:t> </a:t>
            </a:r>
            <a:r>
              <a:rPr lang="ko-KR" altLang="en-US" sz="1600" dirty="0"/>
              <a:t>구단 소개</a:t>
            </a:r>
            <a:r>
              <a:rPr lang="en-US" altLang="ko-KR" sz="1600" dirty="0"/>
              <a:t>, </a:t>
            </a:r>
            <a:r>
              <a:rPr lang="ko-KR" altLang="en-US" sz="1600" dirty="0"/>
              <a:t>일정 및 결과</a:t>
            </a:r>
            <a:r>
              <a:rPr lang="en-US" altLang="ko-KR" sz="1600" dirty="0"/>
              <a:t>, </a:t>
            </a:r>
            <a:r>
              <a:rPr lang="ko-KR" altLang="en-US" sz="1600" dirty="0"/>
              <a:t>순위표</a:t>
            </a:r>
            <a:endParaRPr lang="en-US" altLang="ko-KR" sz="1600" dirty="0"/>
          </a:p>
          <a:p>
            <a:endParaRPr lang="en-US" altLang="ko-KR" sz="1600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ko-KR" altLang="en-US" sz="1600" dirty="0"/>
              <a:t>다른 리그에 관심 있다면</a:t>
            </a:r>
            <a:r>
              <a:rPr lang="en-US" altLang="ko-KR" sz="1600" dirty="0"/>
              <a:t>? </a:t>
            </a:r>
          </a:p>
          <a:p>
            <a:r>
              <a:rPr lang="ko-KR" altLang="en-US" sz="1600" dirty="0"/>
              <a:t>유럽 </a:t>
            </a:r>
            <a:r>
              <a:rPr lang="en-US" altLang="ko-KR" sz="1600" dirty="0"/>
              <a:t>5</a:t>
            </a:r>
            <a:r>
              <a:rPr lang="ko-KR" altLang="en-US" sz="1600" dirty="0"/>
              <a:t>대 리그 </a:t>
            </a:r>
            <a:r>
              <a:rPr lang="en-US" altLang="ko-KR" sz="1600" dirty="0"/>
              <a:t>+ </a:t>
            </a:r>
            <a:r>
              <a:rPr lang="ko-KR" altLang="en-US" sz="1600" dirty="0"/>
              <a:t>한국 </a:t>
            </a:r>
            <a:r>
              <a:rPr lang="en-US" altLang="ko-KR" sz="1600" dirty="0"/>
              <a:t>K </a:t>
            </a:r>
            <a:r>
              <a:rPr lang="ko-KR" altLang="en-US" sz="1600" dirty="0"/>
              <a:t>리그 공식 홈페이지 연결해서 소개</a:t>
            </a:r>
            <a:endParaRPr lang="en-US" altLang="ko-KR" sz="1600" dirty="0"/>
          </a:p>
          <a:p>
            <a:r>
              <a:rPr lang="ko-KR" altLang="en-US" sz="1600" dirty="0"/>
              <a:t> </a:t>
            </a:r>
            <a:endParaRPr lang="en-US" altLang="ko-KR" sz="1600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ko-KR" altLang="en-US" sz="1600" dirty="0"/>
              <a:t>축구에 대한 소식이 궁금하다면</a:t>
            </a:r>
            <a:r>
              <a:rPr lang="en-US" altLang="ko-KR" sz="1600" dirty="0"/>
              <a:t>?</a:t>
            </a:r>
          </a:p>
          <a:p>
            <a:r>
              <a:rPr lang="en-US" altLang="ko-KR" sz="1600" dirty="0"/>
              <a:t> </a:t>
            </a:r>
            <a:r>
              <a:rPr lang="ko-KR" altLang="en-US" sz="1600" dirty="0"/>
              <a:t>최근 가장 </a:t>
            </a:r>
            <a:r>
              <a:rPr lang="ko-KR" altLang="en-US" sz="1600" dirty="0" err="1"/>
              <a:t>핫한</a:t>
            </a:r>
            <a:r>
              <a:rPr lang="ko-KR" altLang="en-US" sz="1600" dirty="0"/>
              <a:t> 뉴스 보여주기 </a:t>
            </a:r>
            <a:endParaRPr lang="en-US" altLang="ko-KR" sz="1600" dirty="0"/>
          </a:p>
          <a:p>
            <a:endParaRPr lang="en-US" altLang="ko-KR" sz="1600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ko-KR" altLang="en-US" sz="1600" dirty="0"/>
              <a:t>축구를 하고 싶고 용품에 관심 있다면</a:t>
            </a:r>
            <a:r>
              <a:rPr lang="en-US" altLang="ko-KR" sz="1600" dirty="0"/>
              <a:t>? </a:t>
            </a:r>
          </a:p>
          <a:p>
            <a:r>
              <a:rPr lang="ko-KR" altLang="en-US" sz="1600" dirty="0"/>
              <a:t>축구 관련 용품 소개 </a:t>
            </a:r>
            <a:endParaRPr lang="en-US" altLang="ko-KR" sz="1600" dirty="0"/>
          </a:p>
          <a:p>
            <a:endParaRPr lang="en-US" altLang="ko-KR" sz="1600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ko-KR" altLang="en-US" sz="1600" dirty="0" err="1"/>
              <a:t>메인화면</a:t>
            </a:r>
            <a:r>
              <a:rPr lang="en-US" altLang="ko-KR" sz="1600" dirty="0"/>
              <a:t> </a:t>
            </a:r>
          </a:p>
          <a:p>
            <a:r>
              <a:rPr lang="en-US" altLang="ko-KR" sz="1600" dirty="0"/>
              <a:t>head-</a:t>
            </a:r>
            <a:r>
              <a:rPr lang="ko-KR" altLang="en-US" sz="1600" dirty="0"/>
              <a:t>로고</a:t>
            </a:r>
            <a:endParaRPr lang="en-US" altLang="ko-KR" sz="1600" dirty="0"/>
          </a:p>
          <a:p>
            <a:r>
              <a:rPr lang="en-US" altLang="ko-KR" sz="1600" dirty="0"/>
              <a:t>body-</a:t>
            </a:r>
            <a:r>
              <a:rPr lang="ko-KR" altLang="en-US" sz="1600" dirty="0"/>
              <a:t>상단에 메뉴</a:t>
            </a:r>
            <a:r>
              <a:rPr lang="en-US" altLang="ko-KR" sz="1600" dirty="0"/>
              <a:t>,</a:t>
            </a:r>
            <a:r>
              <a:rPr lang="ko-KR" altLang="en-US" sz="1600" dirty="0"/>
              <a:t> 오른쪽 버튼 만들기 중심에 움직이는 사진을 만들어서 넣기</a:t>
            </a:r>
            <a:endParaRPr lang="en-US" altLang="ko-KR" sz="1600" dirty="0"/>
          </a:p>
          <a:p>
            <a:r>
              <a:rPr lang="en-US" altLang="ko-KR" sz="1600" dirty="0"/>
              <a:t>footer-</a:t>
            </a:r>
            <a:r>
              <a:rPr lang="ko-KR" altLang="en-US" sz="1600" dirty="0"/>
              <a:t>저작권과 </a:t>
            </a:r>
            <a:r>
              <a:rPr lang="ko-KR" altLang="en-US" sz="1600" dirty="0" err="1"/>
              <a:t>이메일</a:t>
            </a:r>
            <a:r>
              <a:rPr lang="ko-KR" altLang="en-US" sz="1600" dirty="0"/>
              <a:t> 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 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03855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691680" y="3233709"/>
            <a:ext cx="6336704" cy="4739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sz="4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</a:p>
          <a:p>
            <a:r>
              <a:rPr lang="ko-KR" altLang="en-US" sz="2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  <a:endParaRPr lang="en-US" altLang="ko-KR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" name="Picture 2" descr="http://postfiles5.naver.net/20100812_164/brighton4_1281594503536t0bPk_jpg/%ED%94%84%EB%A6%AC%EB%AF%B8%EC%96%B4%EB%A6%AC%EA%B7%B8_brighton4.jpg?type=w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051" b="83390" l="21631" r="84043">
                        <a14:foregroundMark x1="26596" y1="64068" x2="26596" y2="67797"/>
                        <a14:foregroundMark x1="29787" y1="75932" x2="29433" y2="81017"/>
                        <a14:foregroundMark x1="34752" y1="63729" x2="34752" y2="67797"/>
                        <a14:foregroundMark x1="36525" y1="76610" x2="36879" y2="80339"/>
                        <a14:foregroundMark x1="45390" y1="80678" x2="48936" y2="80339"/>
                        <a14:foregroundMark x1="53546" y1="76949" x2="53191" y2="79661"/>
                        <a14:foregroundMark x1="64184" y1="78305" x2="64184" y2="78305"/>
                        <a14:foregroundMark x1="74823" y1="78305" x2="74823" y2="78305"/>
                        <a14:foregroundMark x1="78014" y1="66102" x2="78014" y2="66102"/>
                        <a14:foregroundMark x1="68440" y1="66102" x2="68440" y2="66102"/>
                        <a14:foregroundMark x1="63121" y1="65763" x2="63121" y2="65763"/>
                        <a14:foregroundMark x1="37234" y1="6102" x2="37234" y2="6102"/>
                        <a14:foregroundMark x1="50355" y1="32203" x2="54255" y2="33898"/>
                        <a14:foregroundMark x1="37943" y1="16610" x2="37943" y2="16610"/>
                        <a14:foregroundMark x1="37589" y1="22034" x2="37589" y2="22034"/>
                        <a14:foregroundMark x1="40780" y1="32881" x2="40780" y2="32881"/>
                        <a14:foregroundMark x1="46809" y1="50169" x2="46809" y2="50169"/>
                        <a14:foregroundMark x1="41844" y1="54576" x2="41844" y2="54576"/>
                        <a14:foregroundMark x1="51773" y1="52542" x2="51773" y2="52542"/>
                        <a14:foregroundMark x1="41844" y1="47458" x2="41844" y2="47458"/>
                        <a14:foregroundMark x1="49291" y1="46780" x2="49291" y2="46780"/>
                        <a14:foregroundMark x1="53191" y1="63729" x2="53191" y2="63729"/>
                        <a14:foregroundMark x1="43262" y1="63390" x2="43262" y2="63390"/>
                        <a14:foregroundMark x1="34043" y1="15593" x2="35106" y2="15593"/>
                        <a14:backgroundMark x1="46809" y1="77288" x2="46809" y2="77288"/>
                        <a14:backgroundMark x1="53901" y1="53559" x2="53901" y2="53559"/>
                        <a14:backgroundMark x1="42908" y1="51525" x2="42908" y2="51525"/>
                        <a14:backgroundMark x1="51773" y1="46780" x2="51773" y2="46780"/>
                        <a14:backgroundMark x1="45035" y1="54237" x2="50000" y2="53898"/>
                        <a14:backgroundMark x1="38652" y1="49831" x2="38652" y2="49831"/>
                        <a14:backgroundMark x1="38652" y1="10847" x2="38652" y2="10847"/>
                        <a14:backgroundMark x1="35461" y1="14237" x2="36879" y2="15254"/>
                        <a14:backgroundMark x1="38298" y1="15593" x2="38298" y2="16949"/>
                        <a14:backgroundMark x1="37589" y1="16610" x2="37589" y2="16610"/>
                        <a14:backgroundMark x1="37943" y1="22373" x2="37943" y2="22373"/>
                        <a14:backgroundMark x1="35461" y1="20000" x2="35461" y2="20000"/>
                        <a14:backgroundMark x1="36170" y1="22712" x2="36170" y2="22712"/>
                        <a14:backgroundMark x1="37589" y1="21695" x2="37589" y2="21695"/>
                        <a14:backgroundMark x1="33688" y1="16271" x2="33688" y2="16271"/>
                        <a14:backgroundMark x1="40780" y1="8814" x2="40780" y2="8814"/>
                        <a14:backgroundMark x1="37589" y1="8814" x2="37589" y2="8814"/>
                        <a14:backgroundMark x1="34397" y1="9153" x2="34397" y2="9153"/>
                        <a14:backgroundMark x1="50355" y1="32881" x2="50355" y2="32881"/>
                        <a14:backgroundMark x1="49645" y1="30508" x2="49645" y2="30508"/>
                        <a14:backgroundMark x1="53546" y1="32203" x2="53546" y2="32203"/>
                        <a14:backgroundMark x1="52482" y1="33220" x2="52482" y2="33220"/>
                        <a14:backgroundMark x1="52128" y1="32881" x2="52128" y2="32881"/>
                        <a14:backgroundMark x1="50709" y1="31864" x2="54965" y2="34576"/>
                        <a14:backgroundMark x1="50000" y1="31864" x2="54610" y2="34576"/>
                        <a14:backgroundMark x1="54255" y1="33559" x2="55319" y2="34576"/>
                        <a14:backgroundMark x1="41844" y1="30847" x2="41844" y2="30847"/>
                        <a14:backgroundMark x1="38298" y1="31525" x2="38298" y2="31525"/>
                        <a14:backgroundMark x1="40426" y1="34237" x2="40426" y2="34237"/>
                        <a14:backgroundMark x1="41489" y1="33220" x2="41489" y2="33220"/>
                        <a14:backgroundMark x1="41489" y1="32542" x2="41489" y2="32542"/>
                        <a14:backgroundMark x1="40426" y1="33220" x2="40426" y2="33220"/>
                        <a14:backgroundMark x1="40426" y1="33898" x2="41135" y2="31525"/>
                        <a14:backgroundMark x1="34397" y1="30169" x2="34397" y2="30169"/>
                        <a14:backgroundMark x1="78369" y1="63051" x2="78369" y2="6305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8374156" y="6039586"/>
            <a:ext cx="806356" cy="845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02635" y="548680"/>
            <a:ext cx="43924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탐색 구조의 결정 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DBE61674-DE0E-4A1A-900C-874A0EC1DA86}"/>
              </a:ext>
            </a:extLst>
          </p:cNvPr>
          <p:cNvSpPr/>
          <p:nvPr/>
        </p:nvSpPr>
        <p:spPr>
          <a:xfrm>
            <a:off x="496298" y="1340768"/>
            <a:ext cx="1003243" cy="43204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Home</a:t>
            </a:r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A6713ACF-D2F9-44F3-8375-5E386FD5E500}"/>
              </a:ext>
            </a:extLst>
          </p:cNvPr>
          <p:cNvSpPr/>
          <p:nvPr/>
        </p:nvSpPr>
        <p:spPr>
          <a:xfrm>
            <a:off x="496298" y="2204864"/>
            <a:ext cx="3571646" cy="43204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>
                <a:solidFill>
                  <a:schemeClr val="tx1">
                    <a:lumMod val="65000"/>
                    <a:lumOff val="35000"/>
                  </a:schemeClr>
                </a:solidFill>
              </a:rPr>
              <a:t>club, rank, sch, news, shopping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xmlns="" id="{33EC9879-CE52-4BC0-B082-866E0618D7F1}"/>
              </a:ext>
            </a:extLst>
          </p:cNvPr>
          <p:cNvSpPr/>
          <p:nvPr/>
        </p:nvSpPr>
        <p:spPr>
          <a:xfrm>
            <a:off x="3757542" y="3043656"/>
            <a:ext cx="2204979" cy="43204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official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home page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xmlns="" id="{F1EEF702-5909-45AA-9158-8352EFC1E382}"/>
              </a:ext>
            </a:extLst>
          </p:cNvPr>
          <p:cNvSpPr/>
          <p:nvPr/>
        </p:nvSpPr>
        <p:spPr>
          <a:xfrm>
            <a:off x="2000318" y="3004760"/>
            <a:ext cx="792088" cy="43204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Club</a:t>
            </a:r>
            <a:endParaRPr lang="ko-KR" altLang="en-US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xmlns="" id="{4807518D-9C37-4939-BD4B-A5D7C6CD5B73}"/>
              </a:ext>
            </a:extLst>
          </p:cNvPr>
          <p:cNvSpPr/>
          <p:nvPr/>
        </p:nvSpPr>
        <p:spPr>
          <a:xfrm>
            <a:off x="1943584" y="4003647"/>
            <a:ext cx="792088" cy="36004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News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xmlns="" id="{50E7DCE6-95CA-4EDC-AE15-5185DD90EF70}"/>
              </a:ext>
            </a:extLst>
          </p:cNvPr>
          <p:cNvSpPr/>
          <p:nvPr/>
        </p:nvSpPr>
        <p:spPr>
          <a:xfrm>
            <a:off x="3793045" y="4006740"/>
            <a:ext cx="1404156" cy="43204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Each news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xmlns="" id="{8E51AB9C-4440-4821-9518-BAC9B5D3BC04}"/>
              </a:ext>
            </a:extLst>
          </p:cNvPr>
          <p:cNvSpPr/>
          <p:nvPr/>
        </p:nvSpPr>
        <p:spPr>
          <a:xfrm>
            <a:off x="2339628" y="4960160"/>
            <a:ext cx="1291275" cy="36004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Shopping</a:t>
            </a:r>
            <a:endParaRPr lang="en-US" altLang="ko-KR" dirty="0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xmlns="" id="{62E95AD0-82A9-4F27-9C1B-A8E614671550}"/>
              </a:ext>
            </a:extLst>
          </p:cNvPr>
          <p:cNvSpPr/>
          <p:nvPr/>
        </p:nvSpPr>
        <p:spPr>
          <a:xfrm>
            <a:off x="4504556" y="4924156"/>
            <a:ext cx="3374830" cy="43204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/>
              <a:t>http://www.crazy11.co.kr//</a:t>
            </a:r>
          </a:p>
        </p:txBody>
      </p: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xmlns="" id="{73116221-091B-48DC-BFC3-5C0D8EBA0A6F}"/>
              </a:ext>
            </a:extLst>
          </p:cNvPr>
          <p:cNvCxnSpPr>
            <a:cxnSpLocks/>
          </p:cNvCxnSpPr>
          <p:nvPr/>
        </p:nvCxnSpPr>
        <p:spPr>
          <a:xfrm>
            <a:off x="998856" y="3207859"/>
            <a:ext cx="83595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xmlns="" id="{DC79DD0A-379F-4AE2-9614-EBD98197D717}"/>
              </a:ext>
            </a:extLst>
          </p:cNvPr>
          <p:cNvCxnSpPr>
            <a:cxnSpLocks/>
          </p:cNvCxnSpPr>
          <p:nvPr/>
        </p:nvCxnSpPr>
        <p:spPr>
          <a:xfrm>
            <a:off x="997919" y="4181692"/>
            <a:ext cx="74742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xmlns="" id="{107C4111-2E3E-43FF-845C-EEF61B7844EE}"/>
              </a:ext>
            </a:extLst>
          </p:cNvPr>
          <p:cNvCxnSpPr>
            <a:cxnSpLocks/>
          </p:cNvCxnSpPr>
          <p:nvPr/>
        </p:nvCxnSpPr>
        <p:spPr>
          <a:xfrm>
            <a:off x="995382" y="5108672"/>
            <a:ext cx="928296" cy="5562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9" name="직선 화살표 연결선 58">
            <a:extLst>
              <a:ext uri="{FF2B5EF4-FFF2-40B4-BE49-F238E27FC236}">
                <a16:creationId xmlns:a16="http://schemas.microsoft.com/office/drawing/2014/main" xmlns="" id="{8FB7CA63-7832-42CE-B850-6E46417A9C4B}"/>
              </a:ext>
            </a:extLst>
          </p:cNvPr>
          <p:cNvCxnSpPr/>
          <p:nvPr/>
        </p:nvCxnSpPr>
        <p:spPr>
          <a:xfrm>
            <a:off x="2985265" y="3220784"/>
            <a:ext cx="57606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1" name="직선 화살표 연결선 60">
            <a:extLst>
              <a:ext uri="{FF2B5EF4-FFF2-40B4-BE49-F238E27FC236}">
                <a16:creationId xmlns:a16="http://schemas.microsoft.com/office/drawing/2014/main" xmlns="" id="{1D9ABAF8-DB92-44B2-8F35-1AC5198A64E6}"/>
              </a:ext>
            </a:extLst>
          </p:cNvPr>
          <p:cNvCxnSpPr/>
          <p:nvPr/>
        </p:nvCxnSpPr>
        <p:spPr>
          <a:xfrm>
            <a:off x="3013986" y="4181692"/>
            <a:ext cx="64917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3" name="직선 화살표 연결선 62">
            <a:extLst>
              <a:ext uri="{FF2B5EF4-FFF2-40B4-BE49-F238E27FC236}">
                <a16:creationId xmlns:a16="http://schemas.microsoft.com/office/drawing/2014/main" xmlns="" id="{F85B4F2D-1F8D-4A27-97C3-A2E22E3E80FC}"/>
              </a:ext>
            </a:extLst>
          </p:cNvPr>
          <p:cNvCxnSpPr/>
          <p:nvPr/>
        </p:nvCxnSpPr>
        <p:spPr>
          <a:xfrm>
            <a:off x="3887924" y="5123444"/>
            <a:ext cx="36004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/>
          <p:cNvCxnSpPr/>
          <p:nvPr/>
        </p:nvCxnSpPr>
        <p:spPr>
          <a:xfrm>
            <a:off x="995382" y="1844824"/>
            <a:ext cx="2537" cy="288032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직사각형 36">
            <a:extLst>
              <a:ext uri="{FF2B5EF4-FFF2-40B4-BE49-F238E27FC236}">
                <a16:creationId xmlns:a16="http://schemas.microsoft.com/office/drawing/2014/main" xmlns="" id="{F1EEF702-5909-45AA-9158-8352EFC1E382}"/>
              </a:ext>
            </a:extLst>
          </p:cNvPr>
          <p:cNvSpPr/>
          <p:nvPr/>
        </p:nvSpPr>
        <p:spPr>
          <a:xfrm>
            <a:off x="2000318" y="3583063"/>
            <a:ext cx="873095" cy="29371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rank</a:t>
            </a:r>
            <a:endParaRPr lang="ko-KR" altLang="en-US" dirty="0"/>
          </a:p>
        </p:txBody>
      </p: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xmlns="" id="{73116221-091B-48DC-BFC3-5C0D8EBA0A6F}"/>
              </a:ext>
            </a:extLst>
          </p:cNvPr>
          <p:cNvCxnSpPr>
            <a:cxnSpLocks/>
          </p:cNvCxnSpPr>
          <p:nvPr/>
        </p:nvCxnSpPr>
        <p:spPr>
          <a:xfrm>
            <a:off x="997919" y="3628496"/>
            <a:ext cx="83595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xmlns="" id="{73116221-091B-48DC-BFC3-5C0D8EBA0A6F}"/>
              </a:ext>
            </a:extLst>
          </p:cNvPr>
          <p:cNvCxnSpPr>
            <a:cxnSpLocks/>
          </p:cNvCxnSpPr>
          <p:nvPr/>
        </p:nvCxnSpPr>
        <p:spPr>
          <a:xfrm>
            <a:off x="997919" y="4653136"/>
            <a:ext cx="83595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7" name="직사각형 46">
            <a:extLst>
              <a:ext uri="{FF2B5EF4-FFF2-40B4-BE49-F238E27FC236}">
                <a16:creationId xmlns:a16="http://schemas.microsoft.com/office/drawing/2014/main" xmlns="" id="{F1EEF702-5909-45AA-9158-8352EFC1E382}"/>
              </a:ext>
            </a:extLst>
          </p:cNvPr>
          <p:cNvSpPr/>
          <p:nvPr/>
        </p:nvSpPr>
        <p:spPr>
          <a:xfrm>
            <a:off x="2147789" y="4506278"/>
            <a:ext cx="873095" cy="29371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 smtClean="0"/>
              <a:t>sch</a:t>
            </a:r>
            <a:endParaRPr lang="ko-KR" altLang="en-US" dirty="0"/>
          </a:p>
        </p:txBody>
      </p:sp>
      <p:cxnSp>
        <p:nvCxnSpPr>
          <p:cNvPr id="34" name="직선 화살표 연결선 33"/>
          <p:cNvCxnSpPr/>
          <p:nvPr/>
        </p:nvCxnSpPr>
        <p:spPr>
          <a:xfrm flipV="1">
            <a:off x="995382" y="2708920"/>
            <a:ext cx="0" cy="144016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/>
          <p:cNvCxnSpPr/>
          <p:nvPr/>
        </p:nvCxnSpPr>
        <p:spPr>
          <a:xfrm flipH="1" flipV="1">
            <a:off x="995382" y="2708920"/>
            <a:ext cx="2537" cy="360473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/>
          <p:cNvCxnSpPr/>
          <p:nvPr/>
        </p:nvCxnSpPr>
        <p:spPr>
          <a:xfrm>
            <a:off x="995382" y="5307401"/>
            <a:ext cx="2537" cy="14081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1" name="직선 연결선 50"/>
          <p:cNvCxnSpPr/>
          <p:nvPr/>
        </p:nvCxnSpPr>
        <p:spPr>
          <a:xfrm flipH="1">
            <a:off x="995382" y="3069393"/>
            <a:ext cx="1268" cy="2378819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8" name="직사각형 57">
            <a:extLst>
              <a:ext uri="{FF2B5EF4-FFF2-40B4-BE49-F238E27FC236}">
                <a16:creationId xmlns:a16="http://schemas.microsoft.com/office/drawing/2014/main" xmlns="" id="{A6713ACF-D2F9-44F3-8375-5E386FD5E500}"/>
              </a:ext>
            </a:extLst>
          </p:cNvPr>
          <p:cNvSpPr/>
          <p:nvPr/>
        </p:nvSpPr>
        <p:spPr>
          <a:xfrm>
            <a:off x="4258056" y="1308618"/>
            <a:ext cx="2736304" cy="5760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Epl</a:t>
            </a:r>
            <a:r>
              <a:rPr lang="en-US" altLang="ko-KR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ko-KR" altLang="en-US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라리가</a:t>
            </a:r>
            <a:r>
              <a:rPr lang="en-US" altLang="ko-KR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, </a:t>
            </a:r>
            <a:r>
              <a:rPr lang="ko-KR" altLang="en-US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분데스리가</a:t>
            </a:r>
            <a:r>
              <a:rPr lang="en-US" altLang="ko-KR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,</a:t>
            </a:r>
            <a:r>
              <a:rPr lang="ko-KR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세리에</a:t>
            </a:r>
            <a:r>
              <a:rPr lang="en-US" altLang="ko-KR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a, </a:t>
            </a:r>
            <a:r>
              <a:rPr lang="ko-KR" altLang="en-US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리그앙</a:t>
            </a:r>
            <a:r>
              <a:rPr lang="en-US" altLang="ko-KR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, k</a:t>
            </a:r>
            <a:r>
              <a:rPr lang="ko-KR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리그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68" name="직선 연결선 67"/>
          <p:cNvCxnSpPr/>
          <p:nvPr/>
        </p:nvCxnSpPr>
        <p:spPr>
          <a:xfrm>
            <a:off x="1691680" y="1585899"/>
            <a:ext cx="2383937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직사각형 77">
            <a:extLst>
              <a:ext uri="{FF2B5EF4-FFF2-40B4-BE49-F238E27FC236}">
                <a16:creationId xmlns:a16="http://schemas.microsoft.com/office/drawing/2014/main" xmlns="" id="{A6713ACF-D2F9-44F3-8375-5E386FD5E500}"/>
              </a:ext>
            </a:extLst>
          </p:cNvPr>
          <p:cNvSpPr/>
          <p:nvPr/>
        </p:nvSpPr>
        <p:spPr>
          <a:xfrm>
            <a:off x="4788024" y="5843115"/>
            <a:ext cx="2880320" cy="57606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ko-KR" altLang="en-US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   선형 구조</a:t>
            </a:r>
            <a:r>
              <a:rPr lang="en-US" altLang="ko-KR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+</a:t>
            </a:r>
            <a:r>
              <a:rPr lang="ko-KR" altLang="en-US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계층 구조</a:t>
            </a:r>
            <a:endParaRPr lang="en-US" altLang="ko-KR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79" name="직선 화살표 연결선 78">
            <a:extLst>
              <a:ext uri="{FF2B5EF4-FFF2-40B4-BE49-F238E27FC236}">
                <a16:creationId xmlns:a16="http://schemas.microsoft.com/office/drawing/2014/main" xmlns="" id="{8FB7CA63-7832-42CE-B850-6E46417A9C4B}"/>
              </a:ext>
            </a:extLst>
          </p:cNvPr>
          <p:cNvCxnSpPr/>
          <p:nvPr/>
        </p:nvCxnSpPr>
        <p:spPr>
          <a:xfrm flipH="1">
            <a:off x="5928692" y="1961276"/>
            <a:ext cx="4722" cy="48608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2" name="직사각형 81">
            <a:extLst>
              <a:ext uri="{FF2B5EF4-FFF2-40B4-BE49-F238E27FC236}">
                <a16:creationId xmlns:a16="http://schemas.microsoft.com/office/drawing/2014/main" xmlns="" id="{33EC9879-CE52-4BC0-B082-866E0618D7F1}"/>
              </a:ext>
            </a:extLst>
          </p:cNvPr>
          <p:cNvSpPr/>
          <p:nvPr/>
        </p:nvSpPr>
        <p:spPr>
          <a:xfrm>
            <a:off x="4788024" y="2488607"/>
            <a:ext cx="2304255" cy="40054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altLang="ko-KR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official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home page</a:t>
            </a:r>
          </a:p>
        </p:txBody>
      </p:sp>
      <p:cxnSp>
        <p:nvCxnSpPr>
          <p:cNvPr id="86" name="직선 화살표 연결선 85"/>
          <p:cNvCxnSpPr/>
          <p:nvPr/>
        </p:nvCxnSpPr>
        <p:spPr>
          <a:xfrm>
            <a:off x="4028103" y="1556792"/>
            <a:ext cx="79681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5742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7504" y="548680"/>
            <a:ext cx="43924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사이트 </a:t>
            </a:r>
            <a:r>
              <a:rPr lang="ko-KR" altLang="en-US" sz="36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맵</a:t>
            </a:r>
            <a:r>
              <a: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</a:p>
        </p:txBody>
      </p:sp>
      <p:pic>
        <p:nvPicPr>
          <p:cNvPr id="3" name="Picture 2" descr="http://postfiles5.naver.net/20100812_164/brighton4_1281594503536t0bPk_jpg/%ED%94%84%EB%A6%AC%EB%AF%B8%EC%96%B4%EB%A6%AC%EA%B7%B8_brighton4.jpg?type=w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051" b="83390" l="21631" r="84043">
                        <a14:foregroundMark x1="26596" y1="64068" x2="26596" y2="67797"/>
                        <a14:foregroundMark x1="29787" y1="75932" x2="29433" y2="81017"/>
                        <a14:foregroundMark x1="34752" y1="63729" x2="34752" y2="67797"/>
                        <a14:foregroundMark x1="36525" y1="76610" x2="36879" y2="80339"/>
                        <a14:foregroundMark x1="45390" y1="80678" x2="48936" y2="80339"/>
                        <a14:foregroundMark x1="53546" y1="76949" x2="53191" y2="79661"/>
                        <a14:foregroundMark x1="64184" y1="78305" x2="64184" y2="78305"/>
                        <a14:foregroundMark x1="74823" y1="78305" x2="74823" y2="78305"/>
                        <a14:foregroundMark x1="78014" y1="66102" x2="78014" y2="66102"/>
                        <a14:foregroundMark x1="68440" y1="66102" x2="68440" y2="66102"/>
                        <a14:foregroundMark x1="63121" y1="65763" x2="63121" y2="65763"/>
                        <a14:foregroundMark x1="37234" y1="6102" x2="37234" y2="6102"/>
                        <a14:foregroundMark x1="50355" y1="32203" x2="54255" y2="33898"/>
                        <a14:foregroundMark x1="37943" y1="16610" x2="37943" y2="16610"/>
                        <a14:foregroundMark x1="37589" y1="22034" x2="37589" y2="22034"/>
                        <a14:foregroundMark x1="40780" y1="32881" x2="40780" y2="32881"/>
                        <a14:foregroundMark x1="46809" y1="50169" x2="46809" y2="50169"/>
                        <a14:foregroundMark x1="41844" y1="54576" x2="41844" y2="54576"/>
                        <a14:foregroundMark x1="51773" y1="52542" x2="51773" y2="52542"/>
                        <a14:foregroundMark x1="41844" y1="47458" x2="41844" y2="47458"/>
                        <a14:foregroundMark x1="49291" y1="46780" x2="49291" y2="46780"/>
                        <a14:foregroundMark x1="53191" y1="63729" x2="53191" y2="63729"/>
                        <a14:foregroundMark x1="43262" y1="63390" x2="43262" y2="63390"/>
                        <a14:foregroundMark x1="34043" y1="15593" x2="35106" y2="15593"/>
                        <a14:backgroundMark x1="46809" y1="77288" x2="46809" y2="77288"/>
                        <a14:backgroundMark x1="53901" y1="53559" x2="53901" y2="53559"/>
                        <a14:backgroundMark x1="42908" y1="51525" x2="42908" y2="51525"/>
                        <a14:backgroundMark x1="51773" y1="46780" x2="51773" y2="46780"/>
                        <a14:backgroundMark x1="45035" y1="54237" x2="50000" y2="53898"/>
                        <a14:backgroundMark x1="38652" y1="49831" x2="38652" y2="49831"/>
                        <a14:backgroundMark x1="38652" y1="10847" x2="38652" y2="10847"/>
                        <a14:backgroundMark x1="35461" y1="14237" x2="36879" y2="15254"/>
                        <a14:backgroundMark x1="38298" y1="15593" x2="38298" y2="16949"/>
                        <a14:backgroundMark x1="37589" y1="16610" x2="37589" y2="16610"/>
                        <a14:backgroundMark x1="37943" y1="22373" x2="37943" y2="22373"/>
                        <a14:backgroundMark x1="35461" y1="20000" x2="35461" y2="20000"/>
                        <a14:backgroundMark x1="36170" y1="22712" x2="36170" y2="22712"/>
                        <a14:backgroundMark x1="37589" y1="21695" x2="37589" y2="21695"/>
                        <a14:backgroundMark x1="33688" y1="16271" x2="33688" y2="16271"/>
                        <a14:backgroundMark x1="40780" y1="8814" x2="40780" y2="8814"/>
                        <a14:backgroundMark x1="37589" y1="8814" x2="37589" y2="8814"/>
                        <a14:backgroundMark x1="34397" y1="9153" x2="34397" y2="9153"/>
                        <a14:backgroundMark x1="50355" y1="32881" x2="50355" y2="32881"/>
                        <a14:backgroundMark x1="49645" y1="30508" x2="49645" y2="30508"/>
                        <a14:backgroundMark x1="53546" y1="32203" x2="53546" y2="32203"/>
                        <a14:backgroundMark x1="52482" y1="33220" x2="52482" y2="33220"/>
                        <a14:backgroundMark x1="52128" y1="32881" x2="52128" y2="32881"/>
                        <a14:backgroundMark x1="50709" y1="31864" x2="54965" y2="34576"/>
                        <a14:backgroundMark x1="50000" y1="31864" x2="54610" y2="34576"/>
                        <a14:backgroundMark x1="54255" y1="33559" x2="55319" y2="34576"/>
                        <a14:backgroundMark x1="41844" y1="30847" x2="41844" y2="30847"/>
                        <a14:backgroundMark x1="38298" y1="31525" x2="38298" y2="31525"/>
                        <a14:backgroundMark x1="40426" y1="34237" x2="40426" y2="34237"/>
                        <a14:backgroundMark x1="41489" y1="33220" x2="41489" y2="33220"/>
                        <a14:backgroundMark x1="41489" y1="32542" x2="41489" y2="32542"/>
                        <a14:backgroundMark x1="40426" y1="33220" x2="40426" y2="33220"/>
                        <a14:backgroundMark x1="40426" y1="33898" x2="41135" y2="31525"/>
                        <a14:backgroundMark x1="34397" y1="30169" x2="34397" y2="30169"/>
                        <a14:backgroundMark x1="78369" y1="63051" x2="78369" y2="6305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8349449" y="5785462"/>
            <a:ext cx="806356" cy="845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67037" y="1340768"/>
            <a:ext cx="860444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3707904" y="1052736"/>
            <a:ext cx="1152128" cy="100811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HOME</a:t>
            </a:r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611560" y="2105830"/>
            <a:ext cx="792088" cy="105415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구단소개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1895684" y="2328937"/>
            <a:ext cx="750709" cy="100811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최근 </a:t>
            </a:r>
            <a:endParaRPr lang="en-US" altLang="ko-KR" dirty="0"/>
          </a:p>
          <a:p>
            <a:pPr algn="ctr"/>
            <a:r>
              <a:rPr lang="ko-KR" altLang="en-US" dirty="0"/>
              <a:t>뉴스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2987824" y="2556829"/>
            <a:ext cx="820789" cy="100811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구단 순위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4337213" y="2632909"/>
            <a:ext cx="810851" cy="91624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일정 및 </a:t>
            </a:r>
            <a:endParaRPr lang="en-US" altLang="ko-KR" dirty="0"/>
          </a:p>
          <a:p>
            <a:pPr algn="ctr"/>
            <a:r>
              <a:rPr lang="ko-KR" altLang="en-US" dirty="0"/>
              <a:t>결과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5724128" y="2632909"/>
            <a:ext cx="936104" cy="90661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축구 </a:t>
            </a:r>
            <a:endParaRPr lang="en-US" altLang="ko-KR" dirty="0"/>
          </a:p>
          <a:p>
            <a:pPr algn="ctr"/>
            <a:r>
              <a:rPr lang="ko-KR" altLang="en-US" dirty="0"/>
              <a:t>용품</a:t>
            </a:r>
          </a:p>
        </p:txBody>
      </p:sp>
      <p:cxnSp>
        <p:nvCxnSpPr>
          <p:cNvPr id="12" name="직선 화살표 연결선 11"/>
          <p:cNvCxnSpPr/>
          <p:nvPr/>
        </p:nvCxnSpPr>
        <p:spPr>
          <a:xfrm flipH="1">
            <a:off x="1547664" y="1601681"/>
            <a:ext cx="1512168" cy="55183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/>
          <p:cNvCxnSpPr/>
          <p:nvPr/>
        </p:nvCxnSpPr>
        <p:spPr>
          <a:xfrm flipH="1">
            <a:off x="2852581" y="1924332"/>
            <a:ext cx="604867" cy="3829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/>
          <p:nvPr/>
        </p:nvCxnSpPr>
        <p:spPr>
          <a:xfrm flipH="1">
            <a:off x="3574587" y="2185893"/>
            <a:ext cx="277333" cy="31072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/>
          <p:cNvCxnSpPr/>
          <p:nvPr/>
        </p:nvCxnSpPr>
        <p:spPr>
          <a:xfrm>
            <a:off x="5148064" y="1781487"/>
            <a:ext cx="792088" cy="56123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/>
          <p:cNvCxnSpPr/>
          <p:nvPr/>
        </p:nvCxnSpPr>
        <p:spPr>
          <a:xfrm>
            <a:off x="5613074" y="1454763"/>
            <a:ext cx="2271294" cy="77304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/>
          <p:cNvCxnSpPr/>
          <p:nvPr/>
        </p:nvCxnSpPr>
        <p:spPr>
          <a:xfrm>
            <a:off x="888636" y="3297123"/>
            <a:ext cx="0" cy="50405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/>
          <p:cNvSpPr/>
          <p:nvPr/>
        </p:nvSpPr>
        <p:spPr>
          <a:xfrm>
            <a:off x="444976" y="3880667"/>
            <a:ext cx="814655" cy="86409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club </a:t>
            </a:r>
            <a:endParaRPr lang="ko-KR" altLang="en-US" dirty="0"/>
          </a:p>
        </p:txBody>
      </p:sp>
      <p:cxnSp>
        <p:nvCxnSpPr>
          <p:cNvPr id="29" name="직선 화살표 연결선 28"/>
          <p:cNvCxnSpPr/>
          <p:nvPr/>
        </p:nvCxnSpPr>
        <p:spPr>
          <a:xfrm>
            <a:off x="2127153" y="3444858"/>
            <a:ext cx="0" cy="50405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/>
          <p:cNvCxnSpPr/>
          <p:nvPr/>
        </p:nvCxnSpPr>
        <p:spPr>
          <a:xfrm>
            <a:off x="3469228" y="3643114"/>
            <a:ext cx="0" cy="50405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/>
          <p:cNvCxnSpPr/>
          <p:nvPr/>
        </p:nvCxnSpPr>
        <p:spPr>
          <a:xfrm>
            <a:off x="4860032" y="3717032"/>
            <a:ext cx="0" cy="50405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/>
          <p:cNvCxnSpPr/>
          <p:nvPr/>
        </p:nvCxnSpPr>
        <p:spPr>
          <a:xfrm>
            <a:off x="6372200" y="3701921"/>
            <a:ext cx="0" cy="50405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직사각형 32"/>
          <p:cNvSpPr/>
          <p:nvPr/>
        </p:nvSpPr>
        <p:spPr>
          <a:xfrm>
            <a:off x="1661050" y="4047650"/>
            <a:ext cx="839249" cy="100811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news</a:t>
            </a:r>
            <a:endParaRPr lang="ko-KR" altLang="en-US" dirty="0"/>
          </a:p>
        </p:txBody>
      </p:sp>
      <p:sp>
        <p:nvSpPr>
          <p:cNvPr id="34" name="직사각형 33"/>
          <p:cNvSpPr/>
          <p:nvPr/>
        </p:nvSpPr>
        <p:spPr>
          <a:xfrm>
            <a:off x="3031131" y="4221088"/>
            <a:ext cx="820789" cy="100811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 rank</a:t>
            </a:r>
            <a:endParaRPr lang="ko-KR" altLang="en-US" dirty="0"/>
          </a:p>
        </p:txBody>
      </p:sp>
      <p:sp>
        <p:nvSpPr>
          <p:cNvPr id="35" name="직사각형 34"/>
          <p:cNvSpPr/>
          <p:nvPr/>
        </p:nvSpPr>
        <p:spPr>
          <a:xfrm>
            <a:off x="4463988" y="4293096"/>
            <a:ext cx="792088" cy="100811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sch</a:t>
            </a:r>
            <a:endParaRPr lang="en-US" altLang="ko-KR" dirty="0"/>
          </a:p>
        </p:txBody>
      </p:sp>
      <p:sp>
        <p:nvSpPr>
          <p:cNvPr id="36" name="직사각형 35"/>
          <p:cNvSpPr/>
          <p:nvPr/>
        </p:nvSpPr>
        <p:spPr>
          <a:xfrm>
            <a:off x="5777546" y="4325246"/>
            <a:ext cx="1189307" cy="100811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Shopping</a:t>
            </a:r>
          </a:p>
        </p:txBody>
      </p:sp>
      <p:cxnSp>
        <p:nvCxnSpPr>
          <p:cNvPr id="17" name="직선 화살표 연결선 16"/>
          <p:cNvCxnSpPr/>
          <p:nvPr/>
        </p:nvCxnSpPr>
        <p:spPr>
          <a:xfrm>
            <a:off x="4493298" y="2204788"/>
            <a:ext cx="216024" cy="31632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직사각형 36"/>
          <p:cNvSpPr/>
          <p:nvPr/>
        </p:nvSpPr>
        <p:spPr>
          <a:xfrm>
            <a:off x="7452320" y="2313678"/>
            <a:ext cx="1152128" cy="2431085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EPL</a:t>
            </a:r>
          </a:p>
          <a:p>
            <a:pPr algn="ctr"/>
            <a:r>
              <a:rPr lang="ko-KR" altLang="en-US" b="1" dirty="0" err="1"/>
              <a:t>라리가</a:t>
            </a:r>
            <a:endParaRPr lang="en-US" altLang="ko-KR" b="1" dirty="0"/>
          </a:p>
          <a:p>
            <a:pPr algn="ctr"/>
            <a:r>
              <a:rPr lang="ko-KR" altLang="en-US" b="1" dirty="0"/>
              <a:t>세리에</a:t>
            </a:r>
            <a:r>
              <a:rPr lang="en-US" altLang="ko-KR" b="1" dirty="0"/>
              <a:t>A</a:t>
            </a:r>
          </a:p>
          <a:p>
            <a:pPr algn="ctr"/>
            <a:r>
              <a:rPr lang="ko-KR" altLang="en-US" b="1" dirty="0" err="1"/>
              <a:t>리그앙</a:t>
            </a:r>
            <a:endParaRPr lang="en-US" altLang="ko-KR" b="1" dirty="0"/>
          </a:p>
          <a:p>
            <a:pPr algn="ctr"/>
            <a:r>
              <a:rPr lang="ko-KR" altLang="en-US" b="1" dirty="0" err="1"/>
              <a:t>분데스</a:t>
            </a:r>
            <a:endParaRPr lang="en-US" altLang="ko-KR" b="1" dirty="0"/>
          </a:p>
          <a:p>
            <a:pPr algn="ctr"/>
            <a:r>
              <a:rPr lang="en-US" altLang="ko-KR" b="1" dirty="0"/>
              <a:t>K</a:t>
            </a:r>
            <a:r>
              <a:rPr lang="ko-KR" altLang="en-US" b="1" dirty="0"/>
              <a:t>리그</a:t>
            </a:r>
          </a:p>
        </p:txBody>
      </p:sp>
      <p:cxnSp>
        <p:nvCxnSpPr>
          <p:cNvPr id="38" name="직선 화살표 연결선 37"/>
          <p:cNvCxnSpPr/>
          <p:nvPr/>
        </p:nvCxnSpPr>
        <p:spPr>
          <a:xfrm>
            <a:off x="8028384" y="4813217"/>
            <a:ext cx="0" cy="50405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직사각형 38"/>
          <p:cNvSpPr/>
          <p:nvPr/>
        </p:nvSpPr>
        <p:spPr>
          <a:xfrm>
            <a:off x="7354674" y="5373216"/>
            <a:ext cx="1152128" cy="87702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Official</a:t>
            </a:r>
            <a:r>
              <a:rPr lang="ko-KR" altLang="en-US" dirty="0"/>
              <a:t> </a:t>
            </a:r>
            <a:endParaRPr lang="en-US" altLang="ko-KR" dirty="0"/>
          </a:p>
          <a:p>
            <a:pPr algn="ctr"/>
            <a:r>
              <a:rPr lang="en-US" altLang="ko-KR" dirty="0"/>
              <a:t>home page</a:t>
            </a:r>
          </a:p>
        </p:txBody>
      </p:sp>
      <p:cxnSp>
        <p:nvCxnSpPr>
          <p:cNvPr id="40" name="직선 화살표 연결선 39"/>
          <p:cNvCxnSpPr/>
          <p:nvPr/>
        </p:nvCxnSpPr>
        <p:spPr>
          <a:xfrm>
            <a:off x="2130372" y="5201035"/>
            <a:ext cx="0" cy="50405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직사각형 40"/>
          <p:cNvSpPr/>
          <p:nvPr/>
        </p:nvSpPr>
        <p:spPr>
          <a:xfrm>
            <a:off x="1378140" y="5811729"/>
            <a:ext cx="1652991" cy="46478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각종 기사</a:t>
            </a:r>
            <a:endParaRPr lang="en-US" altLang="ko-KR" dirty="0"/>
          </a:p>
        </p:txBody>
      </p:sp>
      <p:cxnSp>
        <p:nvCxnSpPr>
          <p:cNvPr id="24" name="직선 화살표 연결선 23"/>
          <p:cNvCxnSpPr/>
          <p:nvPr/>
        </p:nvCxnSpPr>
        <p:spPr>
          <a:xfrm flipH="1">
            <a:off x="5812617" y="5453063"/>
            <a:ext cx="255070" cy="29449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직사각형 41"/>
          <p:cNvSpPr/>
          <p:nvPr/>
        </p:nvSpPr>
        <p:spPr>
          <a:xfrm>
            <a:off x="3808613" y="5815233"/>
            <a:ext cx="2235594" cy="87702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http://www.crazy11.co.kr/</a:t>
            </a:r>
          </a:p>
        </p:txBody>
      </p:sp>
      <p:sp>
        <p:nvSpPr>
          <p:cNvPr id="43" name="직사각형 42"/>
          <p:cNvSpPr/>
          <p:nvPr/>
        </p:nvSpPr>
        <p:spPr>
          <a:xfrm>
            <a:off x="107504" y="5346948"/>
            <a:ext cx="1152128" cy="87702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Official</a:t>
            </a:r>
            <a:r>
              <a:rPr lang="ko-KR" altLang="en-US" dirty="0"/>
              <a:t> </a:t>
            </a:r>
            <a:endParaRPr lang="en-US" altLang="ko-KR" dirty="0"/>
          </a:p>
          <a:p>
            <a:pPr algn="ctr"/>
            <a:r>
              <a:rPr lang="en-US" altLang="ko-KR" dirty="0"/>
              <a:t>home page</a:t>
            </a:r>
          </a:p>
        </p:txBody>
      </p:sp>
      <p:cxnSp>
        <p:nvCxnSpPr>
          <p:cNvPr id="44" name="직선 화살표 연결선 43"/>
          <p:cNvCxnSpPr/>
          <p:nvPr/>
        </p:nvCxnSpPr>
        <p:spPr>
          <a:xfrm>
            <a:off x="852303" y="4797152"/>
            <a:ext cx="0" cy="50405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1352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http://postfiles5.naver.net/20100812_164/brighton4_1281594503536t0bPk_jpg/%ED%94%84%EB%A6%AC%EB%AF%B8%EC%96%B4%EB%A6%AC%EA%B7%B8_brighton4.jpg?type=w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051" b="83390" l="21631" r="84043">
                        <a14:foregroundMark x1="26596" y1="64068" x2="26596" y2="67797"/>
                        <a14:foregroundMark x1="29787" y1="75932" x2="29433" y2="81017"/>
                        <a14:foregroundMark x1="34752" y1="63729" x2="34752" y2="67797"/>
                        <a14:foregroundMark x1="36525" y1="76610" x2="36879" y2="80339"/>
                        <a14:foregroundMark x1="45390" y1="80678" x2="48936" y2="80339"/>
                        <a14:foregroundMark x1="53546" y1="76949" x2="53191" y2="79661"/>
                        <a14:foregroundMark x1="64184" y1="78305" x2="64184" y2="78305"/>
                        <a14:foregroundMark x1="74823" y1="78305" x2="74823" y2="78305"/>
                        <a14:foregroundMark x1="78014" y1="66102" x2="78014" y2="66102"/>
                        <a14:foregroundMark x1="68440" y1="66102" x2="68440" y2="66102"/>
                        <a14:foregroundMark x1="63121" y1="65763" x2="63121" y2="65763"/>
                        <a14:foregroundMark x1="37234" y1="6102" x2="37234" y2="6102"/>
                        <a14:foregroundMark x1="50355" y1="32203" x2="54255" y2="33898"/>
                        <a14:foregroundMark x1="37943" y1="16610" x2="37943" y2="16610"/>
                        <a14:foregroundMark x1="37589" y1="22034" x2="37589" y2="22034"/>
                        <a14:foregroundMark x1="40780" y1="32881" x2="40780" y2="32881"/>
                        <a14:foregroundMark x1="46809" y1="50169" x2="46809" y2="50169"/>
                        <a14:foregroundMark x1="41844" y1="54576" x2="41844" y2="54576"/>
                        <a14:foregroundMark x1="51773" y1="52542" x2="51773" y2="52542"/>
                        <a14:foregroundMark x1="41844" y1="47458" x2="41844" y2="47458"/>
                        <a14:foregroundMark x1="49291" y1="46780" x2="49291" y2="46780"/>
                        <a14:foregroundMark x1="53191" y1="63729" x2="53191" y2="63729"/>
                        <a14:foregroundMark x1="43262" y1="63390" x2="43262" y2="63390"/>
                        <a14:foregroundMark x1="34043" y1="15593" x2="35106" y2="15593"/>
                        <a14:backgroundMark x1="46809" y1="77288" x2="46809" y2="77288"/>
                        <a14:backgroundMark x1="53901" y1="53559" x2="53901" y2="53559"/>
                        <a14:backgroundMark x1="42908" y1="51525" x2="42908" y2="51525"/>
                        <a14:backgroundMark x1="51773" y1="46780" x2="51773" y2="46780"/>
                        <a14:backgroundMark x1="45035" y1="54237" x2="50000" y2="53898"/>
                        <a14:backgroundMark x1="38652" y1="49831" x2="38652" y2="49831"/>
                        <a14:backgroundMark x1="38652" y1="10847" x2="38652" y2="10847"/>
                        <a14:backgroundMark x1="35461" y1="14237" x2="36879" y2="15254"/>
                        <a14:backgroundMark x1="38298" y1="15593" x2="38298" y2="16949"/>
                        <a14:backgroundMark x1="37589" y1="16610" x2="37589" y2="16610"/>
                        <a14:backgroundMark x1="37943" y1="22373" x2="37943" y2="22373"/>
                        <a14:backgroundMark x1="35461" y1="20000" x2="35461" y2="20000"/>
                        <a14:backgroundMark x1="36170" y1="22712" x2="36170" y2="22712"/>
                        <a14:backgroundMark x1="37589" y1="21695" x2="37589" y2="21695"/>
                        <a14:backgroundMark x1="33688" y1="16271" x2="33688" y2="16271"/>
                        <a14:backgroundMark x1="40780" y1="8814" x2="40780" y2="8814"/>
                        <a14:backgroundMark x1="37589" y1="8814" x2="37589" y2="8814"/>
                        <a14:backgroundMark x1="34397" y1="9153" x2="34397" y2="9153"/>
                        <a14:backgroundMark x1="50355" y1="32881" x2="50355" y2="32881"/>
                        <a14:backgroundMark x1="49645" y1="30508" x2="49645" y2="30508"/>
                        <a14:backgroundMark x1="53546" y1="32203" x2="53546" y2="32203"/>
                        <a14:backgroundMark x1="52482" y1="33220" x2="52482" y2="33220"/>
                        <a14:backgroundMark x1="52128" y1="32881" x2="52128" y2="32881"/>
                        <a14:backgroundMark x1="50709" y1="31864" x2="54965" y2="34576"/>
                        <a14:backgroundMark x1="50000" y1="31864" x2="54610" y2="34576"/>
                        <a14:backgroundMark x1="54255" y1="33559" x2="55319" y2="34576"/>
                        <a14:backgroundMark x1="41844" y1="30847" x2="41844" y2="30847"/>
                        <a14:backgroundMark x1="38298" y1="31525" x2="38298" y2="31525"/>
                        <a14:backgroundMark x1="40426" y1="34237" x2="40426" y2="34237"/>
                        <a14:backgroundMark x1="41489" y1="33220" x2="41489" y2="33220"/>
                        <a14:backgroundMark x1="41489" y1="32542" x2="41489" y2="32542"/>
                        <a14:backgroundMark x1="40426" y1="33220" x2="40426" y2="33220"/>
                        <a14:backgroundMark x1="40426" y1="33898" x2="41135" y2="31525"/>
                        <a14:backgroundMark x1="34397" y1="30169" x2="34397" y2="30169"/>
                        <a14:backgroundMark x1="78369" y1="63051" x2="78369" y2="6305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8349449" y="5785462"/>
            <a:ext cx="806356" cy="845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42BC1AD9-95E0-4056-BF22-5EDB6CCB3102}"/>
              </a:ext>
            </a:extLst>
          </p:cNvPr>
          <p:cNvSpPr txBox="1"/>
          <p:nvPr/>
        </p:nvSpPr>
        <p:spPr>
          <a:xfrm>
            <a:off x="27808" y="321861"/>
            <a:ext cx="43924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스토리보드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FA0AB9A9-78D4-4FB3-8490-238EEE56FE22}"/>
              </a:ext>
            </a:extLst>
          </p:cNvPr>
          <p:cNvSpPr txBox="1"/>
          <p:nvPr/>
        </p:nvSpPr>
        <p:spPr>
          <a:xfrm>
            <a:off x="611560" y="1111112"/>
            <a:ext cx="3600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웹 사이트 첫 화면 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1717E888-EDB6-456B-8904-70BCB609F494}"/>
              </a:ext>
            </a:extLst>
          </p:cNvPr>
          <p:cNvSpPr/>
          <p:nvPr/>
        </p:nvSpPr>
        <p:spPr>
          <a:xfrm>
            <a:off x="1187624" y="1700808"/>
            <a:ext cx="2376264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EPL SOCCER 2019</a:t>
            </a:r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2FDE449D-C412-48F6-94DB-D3DD2D1A1423}"/>
              </a:ext>
            </a:extLst>
          </p:cNvPr>
          <p:cNvSpPr/>
          <p:nvPr/>
        </p:nvSpPr>
        <p:spPr>
          <a:xfrm>
            <a:off x="872194" y="2171749"/>
            <a:ext cx="3195750" cy="33855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000" dirty="0"/>
              <a:t>구단소개 </a:t>
            </a:r>
            <a:r>
              <a:rPr lang="en-US" altLang="ko-KR" sz="1000" dirty="0"/>
              <a:t>/</a:t>
            </a:r>
            <a:r>
              <a:rPr lang="ko-KR" altLang="en-US" sz="1000" dirty="0"/>
              <a:t>최근뉴스</a:t>
            </a:r>
            <a:r>
              <a:rPr lang="en-US" altLang="ko-KR" sz="1000" dirty="0"/>
              <a:t>/</a:t>
            </a:r>
            <a:r>
              <a:rPr lang="ko-KR" altLang="en-US" sz="1000" dirty="0"/>
              <a:t>구단순위</a:t>
            </a:r>
            <a:r>
              <a:rPr lang="en-US" altLang="ko-KR" sz="1000" dirty="0"/>
              <a:t>/</a:t>
            </a:r>
            <a:r>
              <a:rPr lang="ko-KR" altLang="en-US" sz="1000" dirty="0" err="1"/>
              <a:t>일정및결과</a:t>
            </a:r>
            <a:r>
              <a:rPr lang="en-US" altLang="ko-KR" sz="1000" dirty="0"/>
              <a:t>/</a:t>
            </a:r>
            <a:r>
              <a:rPr lang="ko-KR" altLang="en-US" sz="1000" dirty="0"/>
              <a:t> 축구용품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xmlns="" id="{97CEDA0A-BB40-455D-8617-F2685E6F7CCE}"/>
              </a:ext>
            </a:extLst>
          </p:cNvPr>
          <p:cNvSpPr/>
          <p:nvPr/>
        </p:nvSpPr>
        <p:spPr>
          <a:xfrm>
            <a:off x="884554" y="2707670"/>
            <a:ext cx="2376264" cy="244249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축구선수 </a:t>
            </a:r>
            <a:r>
              <a:rPr lang="en-US" altLang="ko-KR" dirty="0"/>
              <a:t>GIF)</a:t>
            </a:r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22403B2F-2299-4F42-A4AD-2B19B41603D0}"/>
              </a:ext>
            </a:extLst>
          </p:cNvPr>
          <p:cNvSpPr/>
          <p:nvPr/>
        </p:nvSpPr>
        <p:spPr>
          <a:xfrm>
            <a:off x="3385913" y="2624319"/>
            <a:ext cx="700951" cy="22400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 err="1"/>
              <a:t>epl</a:t>
            </a:r>
            <a:endParaRPr lang="ko-KR" altLang="en-US" sz="11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xmlns="" id="{90A225FF-BAC6-4C95-8620-15ECA559C6F7}"/>
              </a:ext>
            </a:extLst>
          </p:cNvPr>
          <p:cNvSpPr/>
          <p:nvPr/>
        </p:nvSpPr>
        <p:spPr>
          <a:xfrm>
            <a:off x="3385913" y="2930722"/>
            <a:ext cx="700951" cy="2701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100" dirty="0" err="1"/>
              <a:t>라리가</a:t>
            </a:r>
            <a:endParaRPr lang="ko-KR" altLang="en-US" sz="1100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xmlns="" id="{7282C2A7-D94B-469E-AB20-CFC91FB8A1BE}"/>
              </a:ext>
            </a:extLst>
          </p:cNvPr>
          <p:cNvSpPr/>
          <p:nvPr/>
        </p:nvSpPr>
        <p:spPr>
          <a:xfrm>
            <a:off x="3397596" y="3299925"/>
            <a:ext cx="700951" cy="2701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100" dirty="0" err="1"/>
              <a:t>분데스</a:t>
            </a:r>
            <a:endParaRPr lang="ko-KR" altLang="en-US" sz="1100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xmlns="" id="{6018B76C-A74A-4E68-B277-5DB4B568F4BB}"/>
              </a:ext>
            </a:extLst>
          </p:cNvPr>
          <p:cNvSpPr/>
          <p:nvPr/>
        </p:nvSpPr>
        <p:spPr>
          <a:xfrm>
            <a:off x="3397596" y="3648719"/>
            <a:ext cx="700951" cy="2701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세리에</a:t>
            </a:r>
            <a:r>
              <a:rPr lang="en-US" altLang="ko-KR" sz="1100" dirty="0"/>
              <a:t>a</a:t>
            </a:r>
            <a:endParaRPr lang="ko-KR" altLang="en-US" sz="1100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xmlns="" id="{ABD1AC82-5946-41DB-BB99-A2711F27F3F2}"/>
              </a:ext>
            </a:extLst>
          </p:cNvPr>
          <p:cNvSpPr/>
          <p:nvPr/>
        </p:nvSpPr>
        <p:spPr>
          <a:xfrm>
            <a:off x="3385912" y="3950383"/>
            <a:ext cx="700951" cy="2701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100" dirty="0"/>
              <a:t>K</a:t>
            </a:r>
            <a:r>
              <a:rPr lang="ko-KR" altLang="en-US" sz="1100" dirty="0"/>
              <a:t>리그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xmlns="" id="{8C6D55BD-F03C-472C-A58C-B3ED947B3D5F}"/>
              </a:ext>
            </a:extLst>
          </p:cNvPr>
          <p:cNvSpPr/>
          <p:nvPr/>
        </p:nvSpPr>
        <p:spPr>
          <a:xfrm>
            <a:off x="875447" y="5227342"/>
            <a:ext cx="1841376" cy="24037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800" dirty="0" err="1"/>
              <a:t>Epl</a:t>
            </a:r>
            <a:r>
              <a:rPr lang="en-US" altLang="ko-KR" sz="800" dirty="0"/>
              <a:t> soccer 2019 </a:t>
            </a:r>
            <a:r>
              <a:rPr lang="ko-KR" altLang="en-US" sz="800" dirty="0"/>
              <a:t>김민서 </a:t>
            </a:r>
            <a:r>
              <a:rPr lang="en-US" altLang="ko-KR" sz="800" dirty="0"/>
              <a:t>web page</a:t>
            </a:r>
            <a:endParaRPr lang="ko-KR" altLang="en-US" sz="800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xmlns="" id="{651F4E12-3ED0-4512-95A9-D5A56EE056B4}"/>
              </a:ext>
            </a:extLst>
          </p:cNvPr>
          <p:cNvSpPr/>
          <p:nvPr/>
        </p:nvSpPr>
        <p:spPr>
          <a:xfrm>
            <a:off x="884554" y="5506510"/>
            <a:ext cx="1841376" cy="24037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alstj0506@naver.com</a:t>
            </a:r>
            <a:endParaRPr lang="ko-KR" altLang="en-US" sz="8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C9B4CC36-4672-434D-A5A7-0CBE21059DD4}"/>
              </a:ext>
            </a:extLst>
          </p:cNvPr>
          <p:cNvSpPr txBox="1"/>
          <p:nvPr/>
        </p:nvSpPr>
        <p:spPr>
          <a:xfrm>
            <a:off x="4420296" y="1117672"/>
            <a:ext cx="3600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구단 소개 홈페이지 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xmlns="" id="{870CCBEB-A780-452A-91AA-A487137D5A1E}"/>
              </a:ext>
            </a:extLst>
          </p:cNvPr>
          <p:cNvSpPr/>
          <p:nvPr/>
        </p:nvSpPr>
        <p:spPr>
          <a:xfrm>
            <a:off x="4680561" y="1456226"/>
            <a:ext cx="3816424" cy="475252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xmlns="" id="{2ABBEDBA-B690-4B8B-8E36-CB3E08F4C933}"/>
              </a:ext>
            </a:extLst>
          </p:cNvPr>
          <p:cNvSpPr/>
          <p:nvPr/>
        </p:nvSpPr>
        <p:spPr>
          <a:xfrm>
            <a:off x="4782784" y="1607703"/>
            <a:ext cx="2221272" cy="26325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구단 소개 </a:t>
            </a:r>
            <a:r>
              <a:rPr lang="en-US" altLang="ko-KR" dirty="0"/>
              <a:t>(</a:t>
            </a:r>
            <a:r>
              <a:rPr lang="ko-KR" altLang="en-US" dirty="0"/>
              <a:t>총 </a:t>
            </a:r>
            <a:r>
              <a:rPr lang="en-US" altLang="ko-KR" dirty="0"/>
              <a:t>20</a:t>
            </a:r>
            <a:r>
              <a:rPr lang="ko-KR" altLang="en-US" dirty="0"/>
              <a:t>개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xmlns="" id="{F963A2EA-2C5B-41E5-8D8B-17482E4E47DB}"/>
              </a:ext>
            </a:extLst>
          </p:cNvPr>
          <p:cNvSpPr/>
          <p:nvPr/>
        </p:nvSpPr>
        <p:spPr>
          <a:xfrm>
            <a:off x="4826675" y="1974647"/>
            <a:ext cx="700951" cy="22400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우승팀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xmlns="" id="{5FFAD852-9C20-424C-8FA6-B919A8529F34}"/>
              </a:ext>
            </a:extLst>
          </p:cNvPr>
          <p:cNvSpPr/>
          <p:nvPr/>
        </p:nvSpPr>
        <p:spPr>
          <a:xfrm>
            <a:off x="4853061" y="2690887"/>
            <a:ext cx="700951" cy="22400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100" dirty="0" err="1"/>
              <a:t>챔스권</a:t>
            </a:r>
            <a:endParaRPr lang="ko-KR" altLang="en-US" sz="1100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xmlns="" id="{73CCC9E7-8A84-442D-B7F8-08F09474BB68}"/>
              </a:ext>
            </a:extLst>
          </p:cNvPr>
          <p:cNvSpPr/>
          <p:nvPr/>
        </p:nvSpPr>
        <p:spPr>
          <a:xfrm>
            <a:off x="4831909" y="3513356"/>
            <a:ext cx="700951" cy="22400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상위권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xmlns="" id="{7D9AC735-411D-4B97-9A93-FB57E3DA52B2}"/>
              </a:ext>
            </a:extLst>
          </p:cNvPr>
          <p:cNvSpPr/>
          <p:nvPr/>
        </p:nvSpPr>
        <p:spPr>
          <a:xfrm>
            <a:off x="4831908" y="4230687"/>
            <a:ext cx="700951" cy="22400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중위권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xmlns="" id="{CCE4F9E2-340B-48FA-A18D-E0E2B4F46644}"/>
              </a:ext>
            </a:extLst>
          </p:cNvPr>
          <p:cNvSpPr/>
          <p:nvPr/>
        </p:nvSpPr>
        <p:spPr>
          <a:xfrm>
            <a:off x="4853060" y="4953435"/>
            <a:ext cx="700951" cy="22400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100" dirty="0"/>
              <a:t>하위권</a:t>
            </a:r>
          </a:p>
        </p:txBody>
      </p:sp>
      <p:sp>
        <p:nvSpPr>
          <p:cNvPr id="28" name="타원 27">
            <a:extLst>
              <a:ext uri="{FF2B5EF4-FFF2-40B4-BE49-F238E27FC236}">
                <a16:creationId xmlns:a16="http://schemas.microsoft.com/office/drawing/2014/main" xmlns="" id="{257E5ACF-59C4-4ABC-B8D2-FE75578F4D31}"/>
              </a:ext>
            </a:extLst>
          </p:cNvPr>
          <p:cNvSpPr/>
          <p:nvPr/>
        </p:nvSpPr>
        <p:spPr>
          <a:xfrm>
            <a:off x="4790321" y="2271573"/>
            <a:ext cx="700951" cy="34003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800" dirty="0" err="1"/>
              <a:t>엠블럼</a:t>
            </a:r>
            <a:endParaRPr lang="ko-KR" altLang="en-US" sz="800" dirty="0"/>
          </a:p>
        </p:txBody>
      </p:sp>
      <p:sp>
        <p:nvSpPr>
          <p:cNvPr id="29" name="타원 28">
            <a:extLst>
              <a:ext uri="{FF2B5EF4-FFF2-40B4-BE49-F238E27FC236}">
                <a16:creationId xmlns:a16="http://schemas.microsoft.com/office/drawing/2014/main" xmlns="" id="{55923301-879F-405B-998A-04468DA05EF8}"/>
              </a:ext>
            </a:extLst>
          </p:cNvPr>
          <p:cNvSpPr/>
          <p:nvPr/>
        </p:nvSpPr>
        <p:spPr>
          <a:xfrm>
            <a:off x="4820858" y="3041408"/>
            <a:ext cx="700951" cy="34003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800" dirty="0" err="1"/>
              <a:t>엠블럼</a:t>
            </a:r>
            <a:endParaRPr lang="ko-KR" altLang="en-US" sz="800" dirty="0"/>
          </a:p>
        </p:txBody>
      </p:sp>
      <p:sp>
        <p:nvSpPr>
          <p:cNvPr id="30" name="타원 29">
            <a:extLst>
              <a:ext uri="{FF2B5EF4-FFF2-40B4-BE49-F238E27FC236}">
                <a16:creationId xmlns:a16="http://schemas.microsoft.com/office/drawing/2014/main" xmlns="" id="{4F6FA105-EC42-4BE7-9206-541E98841ADC}"/>
              </a:ext>
            </a:extLst>
          </p:cNvPr>
          <p:cNvSpPr/>
          <p:nvPr/>
        </p:nvSpPr>
        <p:spPr>
          <a:xfrm>
            <a:off x="5741611" y="3023157"/>
            <a:ext cx="700951" cy="34003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800" dirty="0" err="1"/>
              <a:t>엠블럼</a:t>
            </a:r>
            <a:endParaRPr lang="ko-KR" altLang="en-US" sz="800" dirty="0"/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xmlns="" id="{C2E7454C-DA30-4B5B-8474-0DACEF92DF36}"/>
              </a:ext>
            </a:extLst>
          </p:cNvPr>
          <p:cNvSpPr/>
          <p:nvPr/>
        </p:nvSpPr>
        <p:spPr>
          <a:xfrm>
            <a:off x="6580043" y="3008053"/>
            <a:ext cx="700951" cy="34003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000" dirty="0"/>
              <a:t>.</a:t>
            </a:r>
            <a:r>
              <a:rPr lang="ko-KR" altLang="en-US" sz="2000" dirty="0"/>
              <a:t> </a:t>
            </a:r>
            <a:r>
              <a:rPr lang="en-US" altLang="ko-KR" sz="2000" dirty="0"/>
              <a:t>.</a:t>
            </a:r>
            <a:r>
              <a:rPr lang="ko-KR" altLang="en-US" sz="2000" dirty="0"/>
              <a:t> </a:t>
            </a:r>
            <a:r>
              <a:rPr lang="en-US" altLang="ko-KR" sz="2000" dirty="0"/>
              <a:t>.</a:t>
            </a:r>
            <a:endParaRPr lang="ko-KR" altLang="en-US" sz="2000" dirty="0"/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xmlns="" id="{689D8A61-09B0-4A1E-B8D2-DE15E97F19A5}"/>
              </a:ext>
            </a:extLst>
          </p:cNvPr>
          <p:cNvSpPr/>
          <p:nvPr/>
        </p:nvSpPr>
        <p:spPr>
          <a:xfrm>
            <a:off x="4835157" y="3814007"/>
            <a:ext cx="700951" cy="34003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800" dirty="0" err="1"/>
              <a:t>엠블럼</a:t>
            </a:r>
            <a:endParaRPr lang="ko-KR" altLang="en-US" sz="800" dirty="0"/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xmlns="" id="{DD05D663-ACB8-4DEB-98C3-1DF4EC546B8E}"/>
              </a:ext>
            </a:extLst>
          </p:cNvPr>
          <p:cNvSpPr/>
          <p:nvPr/>
        </p:nvSpPr>
        <p:spPr>
          <a:xfrm>
            <a:off x="5741611" y="3814947"/>
            <a:ext cx="700951" cy="34003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800" dirty="0" err="1"/>
              <a:t>엠블럼</a:t>
            </a:r>
            <a:endParaRPr lang="ko-KR" altLang="en-US" sz="800" dirty="0"/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xmlns="" id="{796FA174-13B5-4867-BD3A-830A32C9E127}"/>
              </a:ext>
            </a:extLst>
          </p:cNvPr>
          <p:cNvSpPr/>
          <p:nvPr/>
        </p:nvSpPr>
        <p:spPr>
          <a:xfrm>
            <a:off x="4820857" y="4541909"/>
            <a:ext cx="700951" cy="34003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800" dirty="0" err="1"/>
              <a:t>엠블럼</a:t>
            </a:r>
            <a:endParaRPr lang="ko-KR" altLang="en-US" sz="800" dirty="0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xmlns="" id="{17A7B079-933E-40DB-A0DB-CE2A5BD8D085}"/>
              </a:ext>
            </a:extLst>
          </p:cNvPr>
          <p:cNvSpPr/>
          <p:nvPr/>
        </p:nvSpPr>
        <p:spPr>
          <a:xfrm>
            <a:off x="5793648" y="4540479"/>
            <a:ext cx="700951" cy="34003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800" dirty="0" err="1"/>
              <a:t>엠블럼</a:t>
            </a:r>
            <a:endParaRPr lang="ko-KR" altLang="en-US" sz="800" dirty="0"/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xmlns="" id="{857E3FD6-8180-40BF-BB1B-DA6A93C9AB25}"/>
              </a:ext>
            </a:extLst>
          </p:cNvPr>
          <p:cNvSpPr/>
          <p:nvPr/>
        </p:nvSpPr>
        <p:spPr>
          <a:xfrm>
            <a:off x="5887822" y="5227342"/>
            <a:ext cx="700951" cy="34003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800" dirty="0" err="1"/>
              <a:t>엠블럼</a:t>
            </a:r>
            <a:endParaRPr lang="ko-KR" altLang="en-US" sz="800" dirty="0"/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xmlns="" id="{27D9021D-B8F6-4E83-A35F-B033165F3412}"/>
              </a:ext>
            </a:extLst>
          </p:cNvPr>
          <p:cNvSpPr/>
          <p:nvPr/>
        </p:nvSpPr>
        <p:spPr>
          <a:xfrm>
            <a:off x="4887992" y="5227342"/>
            <a:ext cx="700951" cy="34003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800" dirty="0" err="1"/>
              <a:t>엠블럼</a:t>
            </a:r>
            <a:endParaRPr lang="ko-KR" altLang="en-US" sz="800" dirty="0"/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xmlns="" id="{E570DD9C-9DC6-47A3-AB25-F1939D7AB1F1}"/>
              </a:ext>
            </a:extLst>
          </p:cNvPr>
          <p:cNvSpPr/>
          <p:nvPr/>
        </p:nvSpPr>
        <p:spPr>
          <a:xfrm>
            <a:off x="6666071" y="3780368"/>
            <a:ext cx="700951" cy="34003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000" dirty="0"/>
              <a:t>.</a:t>
            </a:r>
            <a:r>
              <a:rPr lang="ko-KR" altLang="en-US" sz="2000" dirty="0"/>
              <a:t> </a:t>
            </a:r>
            <a:r>
              <a:rPr lang="en-US" altLang="ko-KR" sz="2000" dirty="0"/>
              <a:t>.</a:t>
            </a:r>
            <a:r>
              <a:rPr lang="ko-KR" altLang="en-US" sz="2000" dirty="0"/>
              <a:t> </a:t>
            </a:r>
            <a:r>
              <a:rPr lang="en-US" altLang="ko-KR" sz="2000" dirty="0"/>
              <a:t>.</a:t>
            </a:r>
            <a:endParaRPr lang="ko-KR" altLang="en-US" sz="2000" dirty="0"/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xmlns="" id="{0C970806-3B18-48CB-AFD7-80B7603DBA5C}"/>
              </a:ext>
            </a:extLst>
          </p:cNvPr>
          <p:cNvSpPr/>
          <p:nvPr/>
        </p:nvSpPr>
        <p:spPr>
          <a:xfrm>
            <a:off x="6726137" y="4521127"/>
            <a:ext cx="700951" cy="34003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000" dirty="0"/>
              <a:t>.</a:t>
            </a:r>
            <a:r>
              <a:rPr lang="ko-KR" altLang="en-US" sz="2000" dirty="0"/>
              <a:t> </a:t>
            </a:r>
            <a:r>
              <a:rPr lang="en-US" altLang="ko-KR" sz="2000" dirty="0"/>
              <a:t>.</a:t>
            </a:r>
            <a:r>
              <a:rPr lang="ko-KR" altLang="en-US" sz="2000" dirty="0"/>
              <a:t> </a:t>
            </a:r>
            <a:r>
              <a:rPr lang="en-US" altLang="ko-KR" sz="2000" dirty="0"/>
              <a:t>.</a:t>
            </a:r>
            <a:endParaRPr lang="ko-KR" altLang="en-US" sz="2000" dirty="0"/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xmlns="" id="{996AF7A4-3BCF-497E-8731-07A705BC4892}"/>
              </a:ext>
            </a:extLst>
          </p:cNvPr>
          <p:cNvSpPr/>
          <p:nvPr/>
        </p:nvSpPr>
        <p:spPr>
          <a:xfrm>
            <a:off x="6726137" y="5227342"/>
            <a:ext cx="700951" cy="34003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000" dirty="0"/>
              <a:t>.</a:t>
            </a:r>
            <a:r>
              <a:rPr lang="ko-KR" altLang="en-US" sz="2000" dirty="0"/>
              <a:t> </a:t>
            </a:r>
            <a:r>
              <a:rPr lang="en-US" altLang="ko-KR" sz="2000" dirty="0"/>
              <a:t>.</a:t>
            </a:r>
            <a:r>
              <a:rPr lang="ko-KR" altLang="en-US" sz="2000" dirty="0"/>
              <a:t> </a:t>
            </a:r>
            <a:r>
              <a:rPr lang="en-US" altLang="ko-KR" sz="2000" dirty="0"/>
              <a:t>.</a:t>
            </a:r>
            <a:endParaRPr lang="ko-KR" altLang="en-US" sz="2000" dirty="0"/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xmlns="" id="{CBE65137-DCF6-47D1-AAF9-037CFB09ADA5}"/>
              </a:ext>
            </a:extLst>
          </p:cNvPr>
          <p:cNvSpPr/>
          <p:nvPr/>
        </p:nvSpPr>
        <p:spPr>
          <a:xfrm>
            <a:off x="4842688" y="5862869"/>
            <a:ext cx="745062" cy="34003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800" dirty="0" err="1"/>
              <a:t>엠블럼</a:t>
            </a:r>
            <a:endParaRPr lang="ko-KR" altLang="en-US" sz="800" dirty="0"/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xmlns="" id="{0A14EB2A-356F-4374-B627-CA95D666A085}"/>
              </a:ext>
            </a:extLst>
          </p:cNvPr>
          <p:cNvSpPr/>
          <p:nvPr/>
        </p:nvSpPr>
        <p:spPr>
          <a:xfrm>
            <a:off x="5857878" y="5847585"/>
            <a:ext cx="745062" cy="34003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800" dirty="0" err="1"/>
              <a:t>엠블럼</a:t>
            </a:r>
            <a:endParaRPr lang="ko-KR" altLang="en-US" sz="800" dirty="0"/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xmlns="" id="{FF9B57E1-C8AB-4279-8906-A1BBA92B412C}"/>
              </a:ext>
            </a:extLst>
          </p:cNvPr>
          <p:cNvSpPr/>
          <p:nvPr/>
        </p:nvSpPr>
        <p:spPr>
          <a:xfrm>
            <a:off x="6788745" y="5868331"/>
            <a:ext cx="700951" cy="340030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000" dirty="0"/>
              <a:t>.</a:t>
            </a:r>
            <a:r>
              <a:rPr lang="ko-KR" altLang="en-US" sz="2000" dirty="0"/>
              <a:t> </a:t>
            </a:r>
            <a:r>
              <a:rPr lang="en-US" altLang="ko-KR" sz="2000" dirty="0"/>
              <a:t>.</a:t>
            </a:r>
            <a:r>
              <a:rPr lang="ko-KR" altLang="en-US" sz="2000" dirty="0"/>
              <a:t> </a:t>
            </a:r>
            <a:r>
              <a:rPr lang="en-US" altLang="ko-KR" sz="2000" dirty="0"/>
              <a:t>.</a:t>
            </a:r>
            <a:endParaRPr lang="ko-KR" altLang="en-US" sz="2000" dirty="0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xmlns="" id="{EB3BAE8D-BC14-464D-93F8-3AECE8F7A3AE}"/>
              </a:ext>
            </a:extLst>
          </p:cNvPr>
          <p:cNvSpPr/>
          <p:nvPr/>
        </p:nvSpPr>
        <p:spPr>
          <a:xfrm>
            <a:off x="4820857" y="5617278"/>
            <a:ext cx="821084" cy="20853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100" dirty="0" err="1"/>
              <a:t>강등권</a:t>
            </a:r>
            <a:endParaRPr lang="ko-KR" altLang="en-US" sz="1100" dirty="0"/>
          </a:p>
        </p:txBody>
      </p:sp>
    </p:spTree>
    <p:extLst>
      <p:ext uri="{BB962C8B-B14F-4D97-AF65-F5344CB8AC3E}">
        <p14:creationId xmlns:p14="http://schemas.microsoft.com/office/powerpoint/2010/main" val="2397243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http://postfiles5.naver.net/20100812_164/brighton4_1281594503536t0bPk_jpg/%ED%94%84%EB%A6%AC%EB%AF%B8%EC%96%B4%EB%A6%AC%EA%B7%B8_brighton4.jpg?type=w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051" b="83390" l="21631" r="84043">
                        <a14:foregroundMark x1="26596" y1="64068" x2="26596" y2="67797"/>
                        <a14:foregroundMark x1="29787" y1="75932" x2="29433" y2="81017"/>
                        <a14:foregroundMark x1="34752" y1="63729" x2="34752" y2="67797"/>
                        <a14:foregroundMark x1="36525" y1="76610" x2="36879" y2="80339"/>
                        <a14:foregroundMark x1="45390" y1="80678" x2="48936" y2="80339"/>
                        <a14:foregroundMark x1="53546" y1="76949" x2="53191" y2="79661"/>
                        <a14:foregroundMark x1="64184" y1="78305" x2="64184" y2="78305"/>
                        <a14:foregroundMark x1="74823" y1="78305" x2="74823" y2="78305"/>
                        <a14:foregroundMark x1="78014" y1="66102" x2="78014" y2="66102"/>
                        <a14:foregroundMark x1="68440" y1="66102" x2="68440" y2="66102"/>
                        <a14:foregroundMark x1="63121" y1="65763" x2="63121" y2="65763"/>
                        <a14:foregroundMark x1="37234" y1="6102" x2="37234" y2="6102"/>
                        <a14:foregroundMark x1="50355" y1="32203" x2="54255" y2="33898"/>
                        <a14:foregroundMark x1="37943" y1="16610" x2="37943" y2="16610"/>
                        <a14:foregroundMark x1="37589" y1="22034" x2="37589" y2="22034"/>
                        <a14:foregroundMark x1="40780" y1="32881" x2="40780" y2="32881"/>
                        <a14:foregroundMark x1="46809" y1="50169" x2="46809" y2="50169"/>
                        <a14:foregroundMark x1="41844" y1="54576" x2="41844" y2="54576"/>
                        <a14:foregroundMark x1="51773" y1="52542" x2="51773" y2="52542"/>
                        <a14:foregroundMark x1="41844" y1="47458" x2="41844" y2="47458"/>
                        <a14:foregroundMark x1="49291" y1="46780" x2="49291" y2="46780"/>
                        <a14:foregroundMark x1="53191" y1="63729" x2="53191" y2="63729"/>
                        <a14:foregroundMark x1="43262" y1="63390" x2="43262" y2="63390"/>
                        <a14:foregroundMark x1="34043" y1="15593" x2="35106" y2="15593"/>
                        <a14:backgroundMark x1="46809" y1="77288" x2="46809" y2="77288"/>
                        <a14:backgroundMark x1="53901" y1="53559" x2="53901" y2="53559"/>
                        <a14:backgroundMark x1="42908" y1="51525" x2="42908" y2="51525"/>
                        <a14:backgroundMark x1="51773" y1="46780" x2="51773" y2="46780"/>
                        <a14:backgroundMark x1="45035" y1="54237" x2="50000" y2="53898"/>
                        <a14:backgroundMark x1="38652" y1="49831" x2="38652" y2="49831"/>
                        <a14:backgroundMark x1="38652" y1="10847" x2="38652" y2="10847"/>
                        <a14:backgroundMark x1="35461" y1="14237" x2="36879" y2="15254"/>
                        <a14:backgroundMark x1="38298" y1="15593" x2="38298" y2="16949"/>
                        <a14:backgroundMark x1="37589" y1="16610" x2="37589" y2="16610"/>
                        <a14:backgroundMark x1="37943" y1="22373" x2="37943" y2="22373"/>
                        <a14:backgroundMark x1="35461" y1="20000" x2="35461" y2="20000"/>
                        <a14:backgroundMark x1="36170" y1="22712" x2="36170" y2="22712"/>
                        <a14:backgroundMark x1="37589" y1="21695" x2="37589" y2="21695"/>
                        <a14:backgroundMark x1="33688" y1="16271" x2="33688" y2="16271"/>
                        <a14:backgroundMark x1="40780" y1="8814" x2="40780" y2="8814"/>
                        <a14:backgroundMark x1="37589" y1="8814" x2="37589" y2="8814"/>
                        <a14:backgroundMark x1="34397" y1="9153" x2="34397" y2="9153"/>
                        <a14:backgroundMark x1="50355" y1="32881" x2="50355" y2="32881"/>
                        <a14:backgroundMark x1="49645" y1="30508" x2="49645" y2="30508"/>
                        <a14:backgroundMark x1="53546" y1="32203" x2="53546" y2="32203"/>
                        <a14:backgroundMark x1="52482" y1="33220" x2="52482" y2="33220"/>
                        <a14:backgroundMark x1="52128" y1="32881" x2="52128" y2="32881"/>
                        <a14:backgroundMark x1="50709" y1="31864" x2="54965" y2="34576"/>
                        <a14:backgroundMark x1="50000" y1="31864" x2="54610" y2="34576"/>
                        <a14:backgroundMark x1="54255" y1="33559" x2="55319" y2="34576"/>
                        <a14:backgroundMark x1="41844" y1="30847" x2="41844" y2="30847"/>
                        <a14:backgroundMark x1="38298" y1="31525" x2="38298" y2="31525"/>
                        <a14:backgroundMark x1="40426" y1="34237" x2="40426" y2="34237"/>
                        <a14:backgroundMark x1="41489" y1="33220" x2="41489" y2="33220"/>
                        <a14:backgroundMark x1="41489" y1="32542" x2="41489" y2="32542"/>
                        <a14:backgroundMark x1="40426" y1="33220" x2="40426" y2="33220"/>
                        <a14:backgroundMark x1="40426" y1="33898" x2="41135" y2="31525"/>
                        <a14:backgroundMark x1="34397" y1="30169" x2="34397" y2="30169"/>
                        <a14:backgroundMark x1="78369" y1="63051" x2="78369" y2="6305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8349449" y="5785462"/>
            <a:ext cx="806356" cy="845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6569CE0F-12E2-4F1C-9622-60CDE00E8224}"/>
              </a:ext>
            </a:extLst>
          </p:cNvPr>
          <p:cNvSpPr txBox="1"/>
          <p:nvPr/>
        </p:nvSpPr>
        <p:spPr>
          <a:xfrm>
            <a:off x="539552" y="620688"/>
            <a:ext cx="21951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최근뉴스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EC96D62B-7964-4557-A585-C0F3E8AE9F21}"/>
              </a:ext>
            </a:extLst>
          </p:cNvPr>
          <p:cNvSpPr/>
          <p:nvPr/>
        </p:nvSpPr>
        <p:spPr>
          <a:xfrm>
            <a:off x="323528" y="1031250"/>
            <a:ext cx="2195195" cy="484602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A0CB2752-9E71-4E10-ACA5-1BE33A226434}"/>
              </a:ext>
            </a:extLst>
          </p:cNvPr>
          <p:cNvSpPr/>
          <p:nvPr/>
        </p:nvSpPr>
        <p:spPr>
          <a:xfrm>
            <a:off x="631629" y="1340767"/>
            <a:ext cx="1636115" cy="43457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ko-KR" altLang="en-US" dirty="0"/>
              <a:t>뉴스기사</a:t>
            </a:r>
            <a:r>
              <a:rPr lang="en-US" altLang="ko-KR" dirty="0"/>
              <a:t>1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ko-KR" altLang="en-US" dirty="0"/>
              <a:t>뉴스기사</a:t>
            </a:r>
            <a:r>
              <a:rPr lang="en-US" altLang="ko-KR" dirty="0"/>
              <a:t>2</a:t>
            </a:r>
            <a:r>
              <a:rPr lang="ko-KR" altLang="en-US" dirty="0"/>
              <a:t> </a:t>
            </a:r>
            <a:endParaRPr lang="en-US" altLang="ko-KR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ko-KR" altLang="en-US" dirty="0"/>
              <a:t>뉴스기사</a:t>
            </a:r>
            <a:r>
              <a:rPr lang="en-US" altLang="ko-KR" dirty="0"/>
              <a:t>3</a:t>
            </a:r>
            <a:r>
              <a:rPr lang="ko-KR" altLang="en-US" dirty="0"/>
              <a:t> </a:t>
            </a:r>
            <a:endParaRPr lang="en-US" altLang="ko-KR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ko-KR" altLang="en-US" dirty="0"/>
              <a:t>뉴스기사</a:t>
            </a:r>
            <a:r>
              <a:rPr lang="en-US" altLang="ko-KR" dirty="0"/>
              <a:t>4</a:t>
            </a:r>
            <a:r>
              <a:rPr lang="ko-KR" altLang="en-US" dirty="0"/>
              <a:t> </a:t>
            </a:r>
            <a:endParaRPr lang="en-US" altLang="ko-KR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ko-KR" altLang="en-US" dirty="0"/>
              <a:t>뉴스기사</a:t>
            </a:r>
            <a:r>
              <a:rPr lang="en-US" altLang="ko-KR" dirty="0"/>
              <a:t>5</a:t>
            </a:r>
            <a:r>
              <a:rPr lang="ko-KR" altLang="en-US" dirty="0"/>
              <a:t> </a:t>
            </a:r>
            <a:endParaRPr lang="en-US" altLang="ko-KR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ko-KR" altLang="en-US" dirty="0"/>
              <a:t>뉴스기사</a:t>
            </a:r>
            <a:r>
              <a:rPr lang="en-US" altLang="ko-KR" dirty="0"/>
              <a:t>6</a:t>
            </a:r>
            <a:r>
              <a:rPr lang="ko-KR" altLang="en-US" dirty="0"/>
              <a:t> </a:t>
            </a:r>
            <a:endParaRPr lang="en-US" altLang="ko-KR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ko-KR" altLang="en-US" dirty="0"/>
              <a:t>뉴스기사</a:t>
            </a:r>
            <a:r>
              <a:rPr lang="en-US" altLang="ko-KR" dirty="0"/>
              <a:t>7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ko-KR" altLang="en-US" dirty="0"/>
              <a:t>뉴스기사</a:t>
            </a:r>
            <a:r>
              <a:rPr lang="en-US" altLang="ko-KR" dirty="0"/>
              <a:t>8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ko-KR" altLang="en-US" dirty="0"/>
              <a:t>뉴스기사</a:t>
            </a:r>
            <a:r>
              <a:rPr lang="en-US" altLang="ko-KR" dirty="0"/>
              <a:t>9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ko-KR" altLang="en-US" dirty="0"/>
              <a:t>뉴스기사</a:t>
            </a:r>
            <a:r>
              <a:rPr lang="en-US" altLang="ko-KR" dirty="0"/>
              <a:t>10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ko-KR" altLang="en-US" dirty="0"/>
              <a:t>뉴스기사</a:t>
            </a:r>
            <a:r>
              <a:rPr lang="en-US" altLang="ko-KR" dirty="0"/>
              <a:t>11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ko-KR" altLang="en-US" dirty="0"/>
              <a:t>뉴스기사</a:t>
            </a:r>
            <a:r>
              <a:rPr lang="en-US" altLang="ko-KR" dirty="0"/>
              <a:t>12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ko-KR" altLang="en-US" dirty="0"/>
              <a:t>뉴스기사</a:t>
            </a:r>
            <a:r>
              <a:rPr lang="en-US" altLang="ko-KR" dirty="0"/>
              <a:t>13</a:t>
            </a:r>
          </a:p>
          <a:p>
            <a:pPr algn="ctr"/>
            <a:r>
              <a:rPr lang="en-US" altLang="ko-KR" dirty="0"/>
              <a:t>.</a:t>
            </a:r>
          </a:p>
          <a:p>
            <a:pPr algn="ctr"/>
            <a:r>
              <a:rPr lang="en-US" altLang="ko-KR" dirty="0"/>
              <a:t>.</a:t>
            </a:r>
          </a:p>
          <a:p>
            <a:pPr algn="ctr"/>
            <a:r>
              <a:rPr lang="en-US" altLang="ko-KR" dirty="0"/>
              <a:t>.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algn="ctr"/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53872DC6-2496-47D7-A51F-A8BEBD53D95D}"/>
              </a:ext>
            </a:extLst>
          </p:cNvPr>
          <p:cNvSpPr txBox="1"/>
          <p:nvPr/>
        </p:nvSpPr>
        <p:spPr>
          <a:xfrm>
            <a:off x="2987824" y="620688"/>
            <a:ext cx="21951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구단순위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683F88DC-8554-4F5E-B036-D31A2ECB68A4}"/>
              </a:ext>
            </a:extLst>
          </p:cNvPr>
          <p:cNvSpPr txBox="1"/>
          <p:nvPr/>
        </p:nvSpPr>
        <p:spPr>
          <a:xfrm>
            <a:off x="6177695" y="647082"/>
            <a:ext cx="21951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일정 및 결과</a:t>
            </a:r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xmlns="" id="{8EF02474-B39A-45C7-9252-54A72BB37E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6358703"/>
              </p:ext>
            </p:extLst>
          </p:nvPr>
        </p:nvGraphicFramePr>
        <p:xfrm>
          <a:off x="2839985" y="1071100"/>
          <a:ext cx="3264687" cy="457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3863">
                  <a:extLst>
                    <a:ext uri="{9D8B030D-6E8A-4147-A177-3AD203B41FA5}">
                      <a16:colId xmlns:a16="http://schemas.microsoft.com/office/drawing/2014/main" xmlns="" val="2390394522"/>
                    </a:ext>
                  </a:extLst>
                </a:gridCol>
                <a:gridCol w="428225">
                  <a:extLst>
                    <a:ext uri="{9D8B030D-6E8A-4147-A177-3AD203B41FA5}">
                      <a16:colId xmlns:a16="http://schemas.microsoft.com/office/drawing/2014/main" xmlns="" val="761165746"/>
                    </a:ext>
                  </a:extLst>
                </a:gridCol>
                <a:gridCol w="363863">
                  <a:extLst>
                    <a:ext uri="{9D8B030D-6E8A-4147-A177-3AD203B41FA5}">
                      <a16:colId xmlns:a16="http://schemas.microsoft.com/office/drawing/2014/main" xmlns="" val="3763014971"/>
                    </a:ext>
                  </a:extLst>
                </a:gridCol>
                <a:gridCol w="288032">
                  <a:extLst>
                    <a:ext uri="{9D8B030D-6E8A-4147-A177-3AD203B41FA5}">
                      <a16:colId xmlns:a16="http://schemas.microsoft.com/office/drawing/2014/main" xmlns="" val="2733447921"/>
                    </a:ext>
                  </a:extLst>
                </a:gridCol>
                <a:gridCol w="308538">
                  <a:extLst>
                    <a:ext uri="{9D8B030D-6E8A-4147-A177-3AD203B41FA5}">
                      <a16:colId xmlns:a16="http://schemas.microsoft.com/office/drawing/2014/main" xmlns="" val="1274288105"/>
                    </a:ext>
                  </a:extLst>
                </a:gridCol>
                <a:gridCol w="264798">
                  <a:extLst>
                    <a:ext uri="{9D8B030D-6E8A-4147-A177-3AD203B41FA5}">
                      <a16:colId xmlns:a16="http://schemas.microsoft.com/office/drawing/2014/main" xmlns="" val="2332875330"/>
                    </a:ext>
                  </a:extLst>
                </a:gridCol>
                <a:gridCol w="311842">
                  <a:extLst>
                    <a:ext uri="{9D8B030D-6E8A-4147-A177-3AD203B41FA5}">
                      <a16:colId xmlns:a16="http://schemas.microsoft.com/office/drawing/2014/main" xmlns="" val="106940247"/>
                    </a:ext>
                  </a:extLst>
                </a:gridCol>
                <a:gridCol w="311842">
                  <a:extLst>
                    <a:ext uri="{9D8B030D-6E8A-4147-A177-3AD203B41FA5}">
                      <a16:colId xmlns:a16="http://schemas.microsoft.com/office/drawing/2014/main" xmlns="" val="2049374415"/>
                    </a:ext>
                  </a:extLst>
                </a:gridCol>
                <a:gridCol w="335654">
                  <a:extLst>
                    <a:ext uri="{9D8B030D-6E8A-4147-A177-3AD203B41FA5}">
                      <a16:colId xmlns:a16="http://schemas.microsoft.com/office/drawing/2014/main" xmlns="" val="237336938"/>
                    </a:ext>
                  </a:extLst>
                </a:gridCol>
                <a:gridCol w="288030">
                  <a:extLst>
                    <a:ext uri="{9D8B030D-6E8A-4147-A177-3AD203B41FA5}">
                      <a16:colId xmlns:a16="http://schemas.microsoft.com/office/drawing/2014/main" xmlns="" val="1848906495"/>
                    </a:ext>
                  </a:extLst>
                </a:gridCol>
              </a:tblGrid>
              <a:tr h="52671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순위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경기수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승점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득점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/>
                        <a:t>실점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dirty="0" err="1"/>
                        <a:t>득실차</a:t>
                      </a:r>
                      <a:endParaRPr lang="ko-KR" alt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70035645"/>
                  </a:ext>
                </a:extLst>
              </a:tr>
              <a:tr h="460877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/>
                        <a:t>~</a:t>
                      </a:r>
                      <a:endParaRPr lang="ko-KR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/>
                        <a:t>~</a:t>
                      </a:r>
                      <a:endParaRPr lang="ko-KR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~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~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~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~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~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~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~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~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323546356"/>
                  </a:ext>
                </a:extLst>
              </a:tr>
              <a:tr h="46087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906482601"/>
                  </a:ext>
                </a:extLst>
              </a:tr>
              <a:tr h="43371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 </a:t>
                      </a:r>
                      <a:endParaRPr lang="ko-KR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 </a:t>
                      </a:r>
                      <a:endParaRPr lang="ko-KR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269591060"/>
                  </a:ext>
                </a:extLst>
              </a:tr>
              <a:tr h="43371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850282059"/>
                  </a:ext>
                </a:extLst>
              </a:tr>
              <a:tr h="43371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820531653"/>
                  </a:ext>
                </a:extLst>
              </a:tr>
              <a:tr h="43371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.</a:t>
                      </a:r>
                      <a:endParaRPr lang="ko-KR" altLang="en-US" sz="18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151880419"/>
                  </a:ext>
                </a:extLst>
              </a:tr>
            </a:tbl>
          </a:graphicData>
        </a:graphic>
      </p:graphicFrame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xmlns="" id="{1F5F38D5-174A-4898-AF10-EBE88A2A29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7193938"/>
              </p:ext>
            </p:extLst>
          </p:nvPr>
        </p:nvGraphicFramePr>
        <p:xfrm>
          <a:off x="6372200" y="959242"/>
          <a:ext cx="2448271" cy="5339856"/>
        </p:xfrm>
        <a:graphic>
          <a:graphicData uri="http://schemas.openxmlformats.org/drawingml/2006/table">
            <a:tbl>
              <a:tblPr firstRow="1" bandRow="1">
                <a:tableStyleId>{284E427A-3D55-4303-BF80-6455036E1DE7}</a:tableStyleId>
              </a:tblPr>
              <a:tblGrid>
                <a:gridCol w="631338">
                  <a:extLst>
                    <a:ext uri="{9D8B030D-6E8A-4147-A177-3AD203B41FA5}">
                      <a16:colId xmlns:a16="http://schemas.microsoft.com/office/drawing/2014/main" xmlns="" val="1350855678"/>
                    </a:ext>
                  </a:extLst>
                </a:gridCol>
                <a:gridCol w="645790">
                  <a:extLst>
                    <a:ext uri="{9D8B030D-6E8A-4147-A177-3AD203B41FA5}">
                      <a16:colId xmlns:a16="http://schemas.microsoft.com/office/drawing/2014/main" xmlns="" val="1350694773"/>
                    </a:ext>
                  </a:extLst>
                </a:gridCol>
                <a:gridCol w="645790">
                  <a:extLst>
                    <a:ext uri="{9D8B030D-6E8A-4147-A177-3AD203B41FA5}">
                      <a16:colId xmlns:a16="http://schemas.microsoft.com/office/drawing/2014/main" xmlns="" val="2405419247"/>
                    </a:ext>
                  </a:extLst>
                </a:gridCol>
                <a:gridCol w="525353">
                  <a:extLst>
                    <a:ext uri="{9D8B030D-6E8A-4147-A177-3AD203B41FA5}">
                      <a16:colId xmlns:a16="http://schemas.microsoft.com/office/drawing/2014/main" xmlns="" val="107283115"/>
                    </a:ext>
                  </a:extLst>
                </a:gridCol>
              </a:tblGrid>
              <a:tr h="96920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날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시</a:t>
                      </a:r>
                      <a:endParaRPr lang="en-US" altLang="ko-KR" dirty="0"/>
                    </a:p>
                    <a:p>
                      <a:pPr latinLnBrk="1"/>
                      <a:r>
                        <a:rPr lang="ko-KR" altLang="en-US" dirty="0"/>
                        <a:t>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결과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352251945"/>
                  </a:ext>
                </a:extLst>
              </a:tr>
              <a:tr h="96920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   </a:t>
                      </a:r>
                      <a:r>
                        <a:rPr lang="en-US" altLang="ko-KR" sz="3600" dirty="0"/>
                        <a:t>~</a:t>
                      </a:r>
                      <a:endParaRPr lang="ko-KR" altLang="en-US" sz="3600" dirty="0"/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80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3600" dirty="0"/>
                        <a:t>~</a:t>
                      </a:r>
                      <a:endParaRPr lang="ko-KR" altLang="en-US" sz="3600" dirty="0"/>
                    </a:p>
                    <a:p>
                      <a:pPr latinLnBrk="1"/>
                      <a:endParaRPr lang="ko-KR" altLang="en-US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800" dirty="0"/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dirty="0"/>
                        <a:t> </a:t>
                      </a:r>
                      <a:r>
                        <a:rPr lang="en-US" altLang="ko-KR" sz="3600" dirty="0"/>
                        <a:t>~</a:t>
                      </a:r>
                      <a:r>
                        <a:rPr lang="en-US" altLang="ko-KR" sz="1800" dirty="0"/>
                        <a:t> </a:t>
                      </a:r>
                      <a:endParaRPr lang="ko-KR" alt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800" dirty="0"/>
                    </a:p>
                    <a:p>
                      <a:pPr latinLnBrk="1"/>
                      <a:r>
                        <a:rPr lang="en-US" altLang="ko-KR" sz="3600" dirty="0"/>
                        <a:t>~</a:t>
                      </a:r>
                      <a:endParaRPr lang="ko-KR" altLang="en-US" sz="3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052441621"/>
                  </a:ext>
                </a:extLst>
              </a:tr>
              <a:tr h="96920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177737751"/>
                  </a:ext>
                </a:extLst>
              </a:tr>
              <a:tr h="96920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847129384"/>
                  </a:ext>
                </a:extLst>
              </a:tr>
              <a:tr h="96920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859364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68406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http://postfiles5.naver.net/20100812_164/brighton4_1281594503536t0bPk_jpg/%ED%94%84%EB%A6%AC%EB%AF%B8%EC%96%B4%EB%A6%AC%EA%B7%B8_brighton4.jpg?type=w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051" b="83390" l="21631" r="84043">
                        <a14:foregroundMark x1="26596" y1="64068" x2="26596" y2="67797"/>
                        <a14:foregroundMark x1="29787" y1="75932" x2="29433" y2="81017"/>
                        <a14:foregroundMark x1="34752" y1="63729" x2="34752" y2="67797"/>
                        <a14:foregroundMark x1="36525" y1="76610" x2="36879" y2="80339"/>
                        <a14:foregroundMark x1="45390" y1="80678" x2="48936" y2="80339"/>
                        <a14:foregroundMark x1="53546" y1="76949" x2="53191" y2="79661"/>
                        <a14:foregroundMark x1="64184" y1="78305" x2="64184" y2="78305"/>
                        <a14:foregroundMark x1="74823" y1="78305" x2="74823" y2="78305"/>
                        <a14:foregroundMark x1="78014" y1="66102" x2="78014" y2="66102"/>
                        <a14:foregroundMark x1="68440" y1="66102" x2="68440" y2="66102"/>
                        <a14:foregroundMark x1="63121" y1="65763" x2="63121" y2="65763"/>
                        <a14:foregroundMark x1="37234" y1="6102" x2="37234" y2="6102"/>
                        <a14:foregroundMark x1="50355" y1="32203" x2="54255" y2="33898"/>
                        <a14:foregroundMark x1="37943" y1="16610" x2="37943" y2="16610"/>
                        <a14:foregroundMark x1="37589" y1="22034" x2="37589" y2="22034"/>
                        <a14:foregroundMark x1="40780" y1="32881" x2="40780" y2="32881"/>
                        <a14:foregroundMark x1="46809" y1="50169" x2="46809" y2="50169"/>
                        <a14:foregroundMark x1="41844" y1="54576" x2="41844" y2="54576"/>
                        <a14:foregroundMark x1="51773" y1="52542" x2="51773" y2="52542"/>
                        <a14:foregroundMark x1="41844" y1="47458" x2="41844" y2="47458"/>
                        <a14:foregroundMark x1="49291" y1="46780" x2="49291" y2="46780"/>
                        <a14:foregroundMark x1="53191" y1="63729" x2="53191" y2="63729"/>
                        <a14:foregroundMark x1="43262" y1="63390" x2="43262" y2="63390"/>
                        <a14:foregroundMark x1="34043" y1="15593" x2="35106" y2="15593"/>
                        <a14:backgroundMark x1="46809" y1="77288" x2="46809" y2="77288"/>
                        <a14:backgroundMark x1="53901" y1="53559" x2="53901" y2="53559"/>
                        <a14:backgroundMark x1="42908" y1="51525" x2="42908" y2="51525"/>
                        <a14:backgroundMark x1="51773" y1="46780" x2="51773" y2="46780"/>
                        <a14:backgroundMark x1="45035" y1="54237" x2="50000" y2="53898"/>
                        <a14:backgroundMark x1="38652" y1="49831" x2="38652" y2="49831"/>
                        <a14:backgroundMark x1="38652" y1="10847" x2="38652" y2="10847"/>
                        <a14:backgroundMark x1="35461" y1="14237" x2="36879" y2="15254"/>
                        <a14:backgroundMark x1="38298" y1="15593" x2="38298" y2="16949"/>
                        <a14:backgroundMark x1="37589" y1="16610" x2="37589" y2="16610"/>
                        <a14:backgroundMark x1="37943" y1="22373" x2="37943" y2="22373"/>
                        <a14:backgroundMark x1="35461" y1="20000" x2="35461" y2="20000"/>
                        <a14:backgroundMark x1="36170" y1="22712" x2="36170" y2="22712"/>
                        <a14:backgroundMark x1="37589" y1="21695" x2="37589" y2="21695"/>
                        <a14:backgroundMark x1="33688" y1="16271" x2="33688" y2="16271"/>
                        <a14:backgroundMark x1="40780" y1="8814" x2="40780" y2="8814"/>
                        <a14:backgroundMark x1="37589" y1="8814" x2="37589" y2="8814"/>
                        <a14:backgroundMark x1="34397" y1="9153" x2="34397" y2="9153"/>
                        <a14:backgroundMark x1="50355" y1="32881" x2="50355" y2="32881"/>
                        <a14:backgroundMark x1="49645" y1="30508" x2="49645" y2="30508"/>
                        <a14:backgroundMark x1="53546" y1="32203" x2="53546" y2="32203"/>
                        <a14:backgroundMark x1="52482" y1="33220" x2="52482" y2="33220"/>
                        <a14:backgroundMark x1="52128" y1="32881" x2="52128" y2="32881"/>
                        <a14:backgroundMark x1="50709" y1="31864" x2="54965" y2="34576"/>
                        <a14:backgroundMark x1="50000" y1="31864" x2="54610" y2="34576"/>
                        <a14:backgroundMark x1="54255" y1="33559" x2="55319" y2="34576"/>
                        <a14:backgroundMark x1="41844" y1="30847" x2="41844" y2="30847"/>
                        <a14:backgroundMark x1="38298" y1="31525" x2="38298" y2="31525"/>
                        <a14:backgroundMark x1="40426" y1="34237" x2="40426" y2="34237"/>
                        <a14:backgroundMark x1="41489" y1="33220" x2="41489" y2="33220"/>
                        <a14:backgroundMark x1="41489" y1="32542" x2="41489" y2="32542"/>
                        <a14:backgroundMark x1="40426" y1="33220" x2="40426" y2="33220"/>
                        <a14:backgroundMark x1="40426" y1="33898" x2="41135" y2="31525"/>
                        <a14:backgroundMark x1="34397" y1="30169" x2="34397" y2="30169"/>
                        <a14:backgroundMark x1="78369" y1="63051" x2="78369" y2="6305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8374156" y="6039586"/>
            <a:ext cx="806356" cy="845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02635" y="548680"/>
            <a:ext cx="43924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8DBF6D6C-8F08-40CF-957F-DAAC61BE68D1}"/>
              </a:ext>
            </a:extLst>
          </p:cNvPr>
          <p:cNvSpPr txBox="1"/>
          <p:nvPr/>
        </p:nvSpPr>
        <p:spPr>
          <a:xfrm>
            <a:off x="539552" y="620688"/>
            <a:ext cx="21951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축구용품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4A73B5F0-FD12-4021-9DD9-35424B7CC62F}"/>
              </a:ext>
            </a:extLst>
          </p:cNvPr>
          <p:cNvSpPr/>
          <p:nvPr/>
        </p:nvSpPr>
        <p:spPr>
          <a:xfrm>
            <a:off x="785122" y="1164930"/>
            <a:ext cx="5875110" cy="51443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390C64BB-10DB-4F29-A0C1-72A87BCB1AFA}"/>
              </a:ext>
            </a:extLst>
          </p:cNvPr>
          <p:cNvSpPr/>
          <p:nvPr/>
        </p:nvSpPr>
        <p:spPr>
          <a:xfrm>
            <a:off x="1115616" y="1888897"/>
            <a:ext cx="2165109" cy="14946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(</a:t>
            </a:r>
            <a:r>
              <a:rPr lang="ko-KR" altLang="en-US" dirty="0"/>
              <a:t>축구공 </a:t>
            </a:r>
            <a:r>
              <a:rPr lang="en-US" altLang="ko-KR" dirty="0"/>
              <a:t>jpg)</a:t>
            </a:r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xmlns="" id="{FF17D4ED-9602-43A5-953A-2A46A535E404}"/>
              </a:ext>
            </a:extLst>
          </p:cNvPr>
          <p:cNvSpPr/>
          <p:nvPr/>
        </p:nvSpPr>
        <p:spPr>
          <a:xfrm>
            <a:off x="1043608" y="1397313"/>
            <a:ext cx="2165109" cy="28928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축구 용품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xmlns="" id="{179DBF42-39D4-4D29-A6CC-8C0652A2914C}"/>
              </a:ext>
            </a:extLst>
          </p:cNvPr>
          <p:cNvSpPr/>
          <p:nvPr/>
        </p:nvSpPr>
        <p:spPr>
          <a:xfrm>
            <a:off x="1475656" y="3004840"/>
            <a:ext cx="1584176" cy="20813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축구공 설명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xmlns="" id="{ABAC0118-5DCA-4ED5-962F-211C6F784307}"/>
              </a:ext>
            </a:extLst>
          </p:cNvPr>
          <p:cNvSpPr/>
          <p:nvPr/>
        </p:nvSpPr>
        <p:spPr>
          <a:xfrm>
            <a:off x="1115615" y="3581594"/>
            <a:ext cx="2165109" cy="14946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/>
              <a:t>(</a:t>
            </a:r>
            <a:r>
              <a:rPr lang="ko-KR" altLang="en-US" dirty="0"/>
              <a:t>축구화 </a:t>
            </a:r>
            <a:r>
              <a:rPr lang="en-US" altLang="ko-KR" dirty="0"/>
              <a:t>jpg)</a:t>
            </a:r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xmlns="" id="{8D4DEB52-288B-49A4-BE99-DC6515D7F644}"/>
              </a:ext>
            </a:extLst>
          </p:cNvPr>
          <p:cNvSpPr/>
          <p:nvPr/>
        </p:nvSpPr>
        <p:spPr>
          <a:xfrm>
            <a:off x="1500057" y="4638297"/>
            <a:ext cx="1584176" cy="20813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축구화 설명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xmlns="" id="{E6D4804D-AC4C-4BA5-9037-80EB0397F92D}"/>
              </a:ext>
            </a:extLst>
          </p:cNvPr>
          <p:cNvSpPr/>
          <p:nvPr/>
        </p:nvSpPr>
        <p:spPr>
          <a:xfrm>
            <a:off x="3347864" y="5585312"/>
            <a:ext cx="3054881" cy="21551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/>
              <a:t>더 많은 상품을 보고 싶다면</a:t>
            </a:r>
            <a:r>
              <a:rPr lang="en-US" altLang="ko-KR" sz="1200" dirty="0"/>
              <a:t>(</a:t>
            </a:r>
            <a:r>
              <a:rPr lang="en-US" altLang="ko-KR" sz="1200" dirty="0" err="1"/>
              <a:t>href</a:t>
            </a:r>
            <a:r>
              <a:rPr lang="en-US" altLang="ko-KR" sz="1200" dirty="0"/>
              <a:t>)</a:t>
            </a:r>
            <a:endParaRPr lang="ko-KR" altLang="en-US" sz="1200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xmlns="" id="{9AAB63D9-6F20-40FD-88D5-D7FE1C95F198}"/>
              </a:ext>
            </a:extLst>
          </p:cNvPr>
          <p:cNvSpPr/>
          <p:nvPr/>
        </p:nvSpPr>
        <p:spPr>
          <a:xfrm>
            <a:off x="1115616" y="5182114"/>
            <a:ext cx="2076543" cy="102191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3600" dirty="0"/>
              <a:t>.  .  .</a:t>
            </a:r>
            <a:endParaRPr lang="ko-KR" altLang="en-US" sz="3600" dirty="0"/>
          </a:p>
        </p:txBody>
      </p:sp>
    </p:spTree>
    <p:extLst>
      <p:ext uri="{BB962C8B-B14F-4D97-AF65-F5344CB8AC3E}">
        <p14:creationId xmlns:p14="http://schemas.microsoft.com/office/powerpoint/2010/main" val="2176179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657</TotalTime>
  <Words>1061</Words>
  <Application>Microsoft Office PowerPoint</Application>
  <PresentationFormat>화면 슬라이드 쇼(4:3)</PresentationFormat>
  <Paragraphs>565</Paragraphs>
  <Slides>17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18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김경환</dc:creator>
  <cp:lastModifiedBy>user</cp:lastModifiedBy>
  <cp:revision>61</cp:revision>
  <dcterms:created xsi:type="dcterms:W3CDTF">2012-08-17T12:03:43Z</dcterms:created>
  <dcterms:modified xsi:type="dcterms:W3CDTF">2019-06-14T03:43:11Z</dcterms:modified>
</cp:coreProperties>
</file>

<file path=docProps/thumbnail.jpeg>
</file>